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9A0D9-1995-4832-9E5D-D6514D60C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EC8EAE-63C5-4932-9481-DB73BE45F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F31F1-47E2-4651-84EA-F78D7E8C8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21EB-D7EA-48FE-9B5F-7506F674B9E7}" type="datetimeFigureOut">
              <a:rPr lang="en-US" smtClean="0"/>
              <a:t>10/2/20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88FB5-64BC-4DE1-84D3-E51F276F9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69131-57D5-4844-94DB-AFC1FAE5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731A-ABC5-41AF-BBC0-44C4901D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2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CB9F1-7743-4BED-B76D-57919996A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DA18CE-CE29-41D0-9EFB-71E25CBA2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72A98-1369-4266-AB81-62BC21E5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21EB-D7EA-48FE-9B5F-7506F674B9E7}" type="datetimeFigureOut">
              <a:rPr lang="en-US" smtClean="0"/>
              <a:t>10/2/20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D7E56-A922-49D0-8994-F9852AF17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81719-428E-4480-BDDE-BA4BFD203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731A-ABC5-41AF-BBC0-44C4901D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7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8CA159-C26F-4F04-8B6C-14F4CC253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7E5A66-C0DB-4E0F-9D9D-22CE3F8D1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58354-FC4D-420C-80A6-56A549463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21EB-D7EA-48FE-9B5F-7506F674B9E7}" type="datetimeFigureOut">
              <a:rPr lang="en-US" smtClean="0"/>
              <a:t>10/2/20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76575-910B-4967-A5E4-731DF5DF7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ACD84-4D27-4C4C-B817-0A9C3417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731A-ABC5-41AF-BBC0-44C4901D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8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2E6F-7343-4DAB-AD17-CF4832653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120C5-633B-4A44-858A-6444B0876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0048F-1DD1-429F-B554-E444F0D11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21EB-D7EA-48FE-9B5F-7506F674B9E7}" type="datetimeFigureOut">
              <a:rPr lang="en-US" smtClean="0"/>
              <a:t>10/2/20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750E9-DB5D-4E4A-9A45-D5EB2D60B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911D6-D068-40E8-9543-2777636B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731A-ABC5-41AF-BBC0-44C4901D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6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D2C9-4002-446B-89E1-50C4F76D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238F7-D71B-4317-8284-015D9E997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B844E-536E-4D0E-890F-28AA48F18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21EB-D7EA-48FE-9B5F-7506F674B9E7}" type="datetimeFigureOut">
              <a:rPr lang="en-US" smtClean="0"/>
              <a:t>10/2/20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EF22A-FE6A-446A-9794-EB94B8B49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7B258-0BEB-4C51-8590-355D44063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731A-ABC5-41AF-BBC0-44C4901D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4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CA4A-77C8-4507-AFEE-CA6D12F0C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E1777-5672-45CD-A44C-6088304B4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FDCF9-DC04-4855-B13A-C173C0B2D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E08FC-ECF5-454A-96C5-29D8CCA3B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21EB-D7EA-48FE-9B5F-7506F674B9E7}" type="datetimeFigureOut">
              <a:rPr lang="en-US" smtClean="0"/>
              <a:t>10/2/20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6F3E7-3269-4ABB-A94B-6731BB63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6AB62-EE68-4EC8-AC0A-4016C34F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731A-ABC5-41AF-BBC0-44C4901D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5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F606D-1B58-42D9-A9CA-210A9E28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9DF3-F249-4708-B9E3-AF87104E4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3E981-9741-4B32-9E20-5291B12D0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12E2B-B844-40AF-97AE-C145D7765C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F25C96-7B59-4481-BC71-0CC4A4FB19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FDFBDD-DD0D-4EC5-9179-8C85B43A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21EB-D7EA-48FE-9B5F-7506F674B9E7}" type="datetimeFigureOut">
              <a:rPr lang="en-US" smtClean="0"/>
              <a:t>10/2/20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C1A4EA-82ED-4DFB-8086-447CD1BC4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D6D5B4-5E10-4A0D-B10F-91ADA0CB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731A-ABC5-41AF-BBC0-44C4901D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824E-CFC3-4193-A101-B2AD9E0F6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053E7E-06E1-4953-A18A-03FDB278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21EB-D7EA-48FE-9B5F-7506F674B9E7}" type="datetimeFigureOut">
              <a:rPr lang="en-US" smtClean="0"/>
              <a:t>10/2/20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82C64-A1B2-4A9D-93F3-22C978AC0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10C78-946D-4D6C-BD34-5D4ECD70F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731A-ABC5-41AF-BBC0-44C4901D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2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7C3EE0-D8F2-43AF-916E-106189A2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21EB-D7EA-48FE-9B5F-7506F674B9E7}" type="datetimeFigureOut">
              <a:rPr lang="en-US" smtClean="0"/>
              <a:t>10/2/20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C7FE0-1328-430F-986E-BA6E9011A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6FB3C-3751-42B6-ACB6-C3E9E9EF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731A-ABC5-41AF-BBC0-44C4901D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0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2476-9AAD-4C0E-8087-FDF911B05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8B55F-B472-4FDC-9288-DF71EC8D7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95C45-4D85-44F6-92E5-1B3D5CC52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ED3B0-69F2-4260-A7D9-7EDF9A022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21EB-D7EA-48FE-9B5F-7506F674B9E7}" type="datetimeFigureOut">
              <a:rPr lang="en-US" smtClean="0"/>
              <a:t>10/2/20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0F5A0-15BE-4217-9AA8-31E415365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6A75E-09FB-4B1A-803D-56F9BAB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731A-ABC5-41AF-BBC0-44C4901D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8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1A8C-61B2-43E6-9526-1AA18C323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14AF4-0D7E-4586-BBF9-662403B510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D055D-5FB1-4B6A-90E5-3C10E1D4F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95C0F-7F0D-4709-BC3E-06FFA30C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21EB-D7EA-48FE-9B5F-7506F674B9E7}" type="datetimeFigureOut">
              <a:rPr lang="en-US" smtClean="0"/>
              <a:t>10/2/20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EEB3C-22D4-4D82-9EC3-1095DD5A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FBD7A-D4DE-4D29-B225-788171DF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731A-ABC5-41AF-BBC0-44C4901D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8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0551D-1182-40E6-9398-0C0B4A0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94125-CFE5-4748-B625-F028854C2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B5E3B-3A90-4407-BC0E-B86A46814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21EB-D7EA-48FE-9B5F-7506F674B9E7}" type="datetimeFigureOut">
              <a:rPr lang="en-US" smtClean="0"/>
              <a:t>10/2/20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4C037-2E5D-4111-9BE0-C35CA2754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8008F-4040-41A1-BD72-6F1BD0024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6731A-ABC5-41AF-BBC0-44C4901D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C1CA3-C0C5-4046-871E-A9D0EE92A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1886"/>
            <a:ext cx="9144000" cy="396240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The Consumer is Changing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 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Kathleen Norris</a:t>
            </a:r>
            <a:b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1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 </a:t>
            </a:r>
            <a:b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1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Online Conference</a:t>
            </a:r>
            <a:b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1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 </a:t>
            </a:r>
            <a:b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October 2, 2020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52A64EF-7F3C-4221-A0B1-283B79189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71" y="4515438"/>
            <a:ext cx="2145758" cy="157330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A60166F-0212-409F-A7D1-1421B4A9C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02917"/>
            <a:ext cx="47625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16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BF523C-1E3A-4D18-B877-1867792C3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85" t="20349" r="14804" b="945"/>
          <a:stretch/>
        </p:blipFill>
        <p:spPr>
          <a:xfrm>
            <a:off x="-1" y="14280"/>
            <a:ext cx="10758489" cy="61745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DF0325-4A63-46C8-9EF5-60086562F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98" t="81613" r="15508" b="3561"/>
          <a:stretch/>
        </p:blipFill>
        <p:spPr>
          <a:xfrm>
            <a:off x="7362825" y="6161458"/>
            <a:ext cx="4829175" cy="58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8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12BA28-B1C5-4D1A-B796-585FE618F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28" t="18605" r="23945" b="12500"/>
          <a:stretch/>
        </p:blipFill>
        <p:spPr>
          <a:xfrm>
            <a:off x="157162" y="645160"/>
            <a:ext cx="6672263" cy="4514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10DDAD-8F36-4B78-8021-941127E410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45" t="24273" r="30625" b="11846"/>
          <a:stretch/>
        </p:blipFill>
        <p:spPr>
          <a:xfrm>
            <a:off x="7058026" y="1671638"/>
            <a:ext cx="4869432" cy="348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30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BAD289-3E6E-4D35-8B7C-FB6AB3A302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01" t="25208" r="27204" b="24583"/>
          <a:stretch/>
        </p:blipFill>
        <p:spPr>
          <a:xfrm>
            <a:off x="314324" y="1028699"/>
            <a:ext cx="5063584" cy="4657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A9C85B-7A65-4463-B606-65E15FF6AE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43" t="51668" r="26862" b="4791"/>
          <a:stretch/>
        </p:blipFill>
        <p:spPr>
          <a:xfrm>
            <a:off x="6219781" y="1100137"/>
            <a:ext cx="583887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52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85220-46FF-423F-8FC8-A718B0C755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34" t="42708" r="26178" b="13542"/>
          <a:stretch/>
        </p:blipFill>
        <p:spPr>
          <a:xfrm>
            <a:off x="2314575" y="770282"/>
            <a:ext cx="8001001" cy="60877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532853-8D75-4C0A-9968-A4FE0391C4C4}"/>
              </a:ext>
            </a:extLst>
          </p:cNvPr>
          <p:cNvSpPr txBox="1"/>
          <p:nvPr/>
        </p:nvSpPr>
        <p:spPr>
          <a:xfrm>
            <a:off x="2057401" y="185738"/>
            <a:ext cx="8958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Top 20 Qualities Millennials Want In A City</a:t>
            </a:r>
          </a:p>
        </p:txBody>
      </p:sp>
    </p:spTree>
    <p:extLst>
      <p:ext uri="{BB962C8B-B14F-4D97-AF65-F5344CB8AC3E}">
        <p14:creationId xmlns:p14="http://schemas.microsoft.com/office/powerpoint/2010/main" val="3792638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A22C80-6D57-45B3-B3CD-5E0E2956DDE2}"/>
              </a:ext>
            </a:extLst>
          </p:cNvPr>
          <p:cNvSpPr txBox="1"/>
          <p:nvPr/>
        </p:nvSpPr>
        <p:spPr>
          <a:xfrm>
            <a:off x="317676" y="291864"/>
            <a:ext cx="1122115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 &amp; Writing Clubs</a:t>
            </a:r>
            <a:endParaRPr lang="en-US" u="sng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 Villagers use free time to pursue the passions they never had time for earlier, and there is no shortage of clubs to rekindle a love for drawing, painting, or writing.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Anybody Can with Watercolors     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Village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Clayers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 </a:t>
            </a:r>
            <a:r>
              <a:rPr lang="en-US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Grown-Up Coloring</a:t>
            </a:r>
            <a:r>
              <a:rPr lang="en-US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·         Glass Fusion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Rock Painting </a:t>
            </a:r>
            <a:r>
              <a:rPr lang="en-US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  </a:t>
            </a:r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Wannabee Writers </a:t>
            </a:r>
            <a:r>
              <a:rPr lang="en-US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Writers</a:t>
            </a:r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Kids     </a:t>
            </a:r>
            <a:r>
              <a:rPr lang="en-US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Writers of the Villages 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Zentangle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Mindful Drawing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Craft Clubs</a:t>
            </a:r>
            <a:endParaRPr lang="en-US" u="sng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While the art and writing clubs tend to be focused on embracing specific passions, there are also craft clubs that are a it for anyone looking to make something with their hands…every crafting niche has a home here.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Basket Weaving (Seriously!) </a:t>
            </a:r>
            <a:r>
              <a:rPr lang="en-US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         Crochet Addicts          </a:t>
            </a:r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Eye of the Needle Stitchers         </a:t>
            </a:r>
            <a:r>
              <a:rPr lang="en-US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Fabric Fun Arts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Happy Hour Quilters    Hooks &amp; Needles     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Paper Crafting in 3D </a:t>
            </a:r>
            <a:r>
              <a:rPr lang="en-US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   Scrapbooking </a:t>
            </a:r>
            <a:r>
              <a:rPr lang="en-US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Nite</a:t>
            </a:r>
            <a:r>
              <a:rPr lang="en-US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Owl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Stampin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Fools          </a:t>
            </a:r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Vintage Sewing</a:t>
            </a:r>
          </a:p>
          <a:p>
            <a:pPr marL="3810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Book Clubs</a:t>
            </a:r>
            <a:endParaRPr lang="en-US" u="sng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are dozens of different clubs…whether you prefer to get lost in romantic fiction, philosophic poetry, or history, there is a group of like-minded readers…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Christian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Womens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Book Club </a:t>
            </a:r>
            <a:r>
              <a:rPr lang="en-US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          Comic Book Collectors       </a:t>
            </a:r>
            <a:r>
              <a:rPr lang="en-US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Jane Austen Plus Book Club</a:t>
            </a:r>
          </a:p>
          <a:p>
            <a:pPr marL="3810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Mystery Lovers 2           </a:t>
            </a:r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Poetry Discussion Workshop          </a:t>
            </a:r>
            <a:r>
              <a:rPr lang="en-US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Science Fiction Fantasy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True Crime Book Club         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 War II Book Club </a:t>
            </a:r>
          </a:p>
        </p:txBody>
      </p:sp>
    </p:spTree>
    <p:extLst>
      <p:ext uri="{BB962C8B-B14F-4D97-AF65-F5344CB8AC3E}">
        <p14:creationId xmlns:p14="http://schemas.microsoft.com/office/powerpoint/2010/main" val="168308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243</Words>
  <Application>Microsoft Macintosh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Office Theme</vt:lpstr>
      <vt:lpstr>The Consumer is Changing   Kathleen Norris   Online Conference   October 2, 2020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Consumer is Changing   Kathleen Norris   Online Conference   October 2, 2020</dc:title>
  <dc:creator>Phil Maxted</dc:creator>
  <cp:lastModifiedBy>Mary Vinson</cp:lastModifiedBy>
  <cp:revision>6</cp:revision>
  <dcterms:created xsi:type="dcterms:W3CDTF">2020-10-02T13:28:57Z</dcterms:created>
  <dcterms:modified xsi:type="dcterms:W3CDTF">2020-10-02T21:31:05Z</dcterms:modified>
</cp:coreProperties>
</file>