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75" r:id="rId9"/>
    <p:sldId id="271" r:id="rId10"/>
    <p:sldId id="263" r:id="rId11"/>
    <p:sldId id="262" r:id="rId12"/>
    <p:sldId id="264" r:id="rId13"/>
    <p:sldId id="273" r:id="rId14"/>
    <p:sldId id="266" r:id="rId15"/>
    <p:sldId id="265" r:id="rId16"/>
    <p:sldId id="268" r:id="rId17"/>
    <p:sldId id="272" r:id="rId18"/>
    <p:sldId id="267" r:id="rId19"/>
    <p:sldId id="274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870391-8189-40D3-8A8D-FB153616E66F}" v="32" dt="2019-04-25T14:35:19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78" d="100"/>
          <a:sy n="78" d="100"/>
        </p:scale>
        <p:origin x="869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36"/>
    </p:cViewPr>
  </p:sorterViewPr>
  <p:notesViewPr>
    <p:cSldViewPr snapToGrid="0">
      <p:cViewPr varScale="1">
        <p:scale>
          <a:sx n="64" d="100"/>
          <a:sy n="64" d="100"/>
        </p:scale>
        <p:origin x="318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Johnson" userId="90c4caea8cf3fdf1" providerId="LiveId" clId="{70870391-8189-40D3-8A8D-FB153616E66F}"/>
    <pc:docChg chg="custSel modSld">
      <pc:chgData name="Monica Johnson" userId="90c4caea8cf3fdf1" providerId="LiveId" clId="{70870391-8189-40D3-8A8D-FB153616E66F}" dt="2019-04-25T14:35:19.834" v="36" actId="20577"/>
      <pc:docMkLst>
        <pc:docMk/>
      </pc:docMkLst>
      <pc:sldChg chg="modSp">
        <pc:chgData name="Monica Johnson" userId="90c4caea8cf3fdf1" providerId="LiveId" clId="{70870391-8189-40D3-8A8D-FB153616E66F}" dt="2019-04-25T14:23:23.325" v="6" actId="20577"/>
        <pc:sldMkLst>
          <pc:docMk/>
          <pc:sldMk cId="1836570147" sldId="261"/>
        </pc:sldMkLst>
        <pc:spChg chg="mod">
          <ac:chgData name="Monica Johnson" userId="90c4caea8cf3fdf1" providerId="LiveId" clId="{70870391-8189-40D3-8A8D-FB153616E66F}" dt="2019-04-25T14:23:23.325" v="6" actId="20577"/>
          <ac:spMkLst>
            <pc:docMk/>
            <pc:sldMk cId="1836570147" sldId="261"/>
            <ac:spMk id="3" creationId="{BE7479E5-0171-4800-B42B-20EADE855302}"/>
          </ac:spMkLst>
        </pc:spChg>
      </pc:sldChg>
      <pc:sldChg chg="modSp">
        <pc:chgData name="Monica Johnson" userId="90c4caea8cf3fdf1" providerId="LiveId" clId="{70870391-8189-40D3-8A8D-FB153616E66F}" dt="2019-04-25T14:35:19.834" v="36" actId="20577"/>
        <pc:sldMkLst>
          <pc:docMk/>
          <pc:sldMk cId="383754311" sldId="272"/>
        </pc:sldMkLst>
        <pc:graphicFrameChg chg="mod">
          <ac:chgData name="Monica Johnson" userId="90c4caea8cf3fdf1" providerId="LiveId" clId="{70870391-8189-40D3-8A8D-FB153616E66F}" dt="2019-04-25T14:35:19.834" v="36" actId="20577"/>
          <ac:graphicFrameMkLst>
            <pc:docMk/>
            <pc:sldMk cId="383754311" sldId="272"/>
            <ac:graphicFrameMk id="4" creationId="{79A27376-D2A6-4DF1-BF7B-E34C759EF45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E8635-7E85-4C4C-9ED2-1EFDB500CF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4BB2A-9AF4-445D-9ABB-6B95151FFA2C}">
      <dgm:prSet phldrT="[Text]"/>
      <dgm:spPr/>
      <dgm:t>
        <a:bodyPr/>
        <a:lstStyle/>
        <a:p>
          <a:r>
            <a:rPr lang="en-US" dirty="0"/>
            <a:t>What is your market area?</a:t>
          </a:r>
        </a:p>
      </dgm:t>
    </dgm:pt>
    <dgm:pt modelId="{34557E41-9F8E-458B-ACCB-93CDEB6BED92}" type="parTrans" cxnId="{4173CD88-57FF-4390-9460-923FC60EF87C}">
      <dgm:prSet/>
      <dgm:spPr/>
      <dgm:t>
        <a:bodyPr/>
        <a:lstStyle/>
        <a:p>
          <a:endParaRPr lang="en-US"/>
        </a:p>
      </dgm:t>
    </dgm:pt>
    <dgm:pt modelId="{919B2622-CF55-4386-B895-6243E0B84B53}" type="sibTrans" cxnId="{4173CD88-57FF-4390-9460-923FC60EF87C}">
      <dgm:prSet/>
      <dgm:spPr/>
      <dgm:t>
        <a:bodyPr/>
        <a:lstStyle/>
        <a:p>
          <a:endParaRPr lang="en-US"/>
        </a:p>
      </dgm:t>
    </dgm:pt>
    <dgm:pt modelId="{04A880CB-752C-4F40-807E-4FEAE1EE4630}">
      <dgm:prSet phldrT="[Text]"/>
      <dgm:spPr/>
      <dgm:t>
        <a:bodyPr/>
        <a:lstStyle/>
        <a:p>
          <a:r>
            <a:rPr lang="en-US" dirty="0"/>
            <a:t>Who are your buyers?</a:t>
          </a:r>
        </a:p>
      </dgm:t>
    </dgm:pt>
    <dgm:pt modelId="{E5CEB72A-D935-401C-8424-6EC705FADCE6}" type="parTrans" cxnId="{DEFDB88D-54EE-4704-A39E-16B3935FBC4B}">
      <dgm:prSet/>
      <dgm:spPr/>
      <dgm:t>
        <a:bodyPr/>
        <a:lstStyle/>
        <a:p>
          <a:endParaRPr lang="en-US"/>
        </a:p>
      </dgm:t>
    </dgm:pt>
    <dgm:pt modelId="{7843F1CA-EA13-41B5-BBF9-DC6722B10F24}" type="sibTrans" cxnId="{DEFDB88D-54EE-4704-A39E-16B3935FBC4B}">
      <dgm:prSet/>
      <dgm:spPr/>
      <dgm:t>
        <a:bodyPr/>
        <a:lstStyle/>
        <a:p>
          <a:endParaRPr lang="en-US"/>
        </a:p>
      </dgm:t>
    </dgm:pt>
    <dgm:pt modelId="{E2A1AABA-E31F-4FB7-AE7A-1C93B59D0527}">
      <dgm:prSet phldrT="[Text]"/>
      <dgm:spPr/>
      <dgm:t>
        <a:bodyPr/>
        <a:lstStyle/>
        <a:p>
          <a:r>
            <a:rPr lang="en-US" dirty="0"/>
            <a:t>Do they want what you’re selling?</a:t>
          </a:r>
        </a:p>
      </dgm:t>
    </dgm:pt>
    <dgm:pt modelId="{F90CA0CA-CF01-43A1-B4F1-5988A6742E73}" type="parTrans" cxnId="{E35F2AE9-4D10-4777-8CA0-2CCDA1B9206F}">
      <dgm:prSet/>
      <dgm:spPr/>
      <dgm:t>
        <a:bodyPr/>
        <a:lstStyle/>
        <a:p>
          <a:endParaRPr lang="en-US"/>
        </a:p>
      </dgm:t>
    </dgm:pt>
    <dgm:pt modelId="{FF08EB23-3B58-4D7C-B6ED-54EF720407A0}" type="sibTrans" cxnId="{E35F2AE9-4D10-4777-8CA0-2CCDA1B9206F}">
      <dgm:prSet/>
      <dgm:spPr/>
      <dgm:t>
        <a:bodyPr/>
        <a:lstStyle/>
        <a:p>
          <a:endParaRPr lang="en-US"/>
        </a:p>
      </dgm:t>
    </dgm:pt>
    <dgm:pt modelId="{0F09B03C-6117-4474-9F3A-82DAC7842AE1}">
      <dgm:prSet phldrT="[Text]"/>
      <dgm:spPr/>
      <dgm:t>
        <a:bodyPr/>
        <a:lstStyle/>
        <a:p>
          <a:r>
            <a:rPr lang="en-US" dirty="0"/>
            <a:t>What are you competing against?</a:t>
          </a:r>
        </a:p>
      </dgm:t>
    </dgm:pt>
    <dgm:pt modelId="{C1334DBD-543F-488F-8D8D-86494327B6BB}" type="parTrans" cxnId="{FCA4CC6F-31F2-4E96-834B-E07189116D2E}">
      <dgm:prSet/>
      <dgm:spPr/>
      <dgm:t>
        <a:bodyPr/>
        <a:lstStyle/>
        <a:p>
          <a:endParaRPr lang="en-US"/>
        </a:p>
      </dgm:t>
    </dgm:pt>
    <dgm:pt modelId="{07689DE1-B086-430A-AB61-8C5B9237FDD4}" type="sibTrans" cxnId="{FCA4CC6F-31F2-4E96-834B-E07189116D2E}">
      <dgm:prSet/>
      <dgm:spPr/>
      <dgm:t>
        <a:bodyPr/>
        <a:lstStyle/>
        <a:p>
          <a:endParaRPr lang="en-US"/>
        </a:p>
      </dgm:t>
    </dgm:pt>
    <dgm:pt modelId="{9A5FB8FE-8997-4AA2-B27C-60CCE08D6EBD}">
      <dgm:prSet phldrT="[Text]"/>
      <dgm:spPr/>
      <dgm:t>
        <a:bodyPr/>
        <a:lstStyle/>
        <a:p>
          <a:r>
            <a:rPr lang="en-US" dirty="0"/>
            <a:t>What is the absorption capacity?</a:t>
          </a:r>
        </a:p>
      </dgm:t>
    </dgm:pt>
    <dgm:pt modelId="{1BDD98B3-A277-4CFA-AA98-9253DA8026E3}" type="parTrans" cxnId="{7B4DDEF5-80EB-4431-B93A-F1723E49FE07}">
      <dgm:prSet/>
      <dgm:spPr/>
      <dgm:t>
        <a:bodyPr/>
        <a:lstStyle/>
        <a:p>
          <a:endParaRPr lang="en-US"/>
        </a:p>
      </dgm:t>
    </dgm:pt>
    <dgm:pt modelId="{BACE4871-E774-4D49-8265-BFB5ACA56CF0}" type="sibTrans" cxnId="{7B4DDEF5-80EB-4431-B93A-F1723E49FE07}">
      <dgm:prSet/>
      <dgm:spPr/>
      <dgm:t>
        <a:bodyPr/>
        <a:lstStyle/>
        <a:p>
          <a:endParaRPr lang="en-US"/>
        </a:p>
      </dgm:t>
    </dgm:pt>
    <dgm:pt modelId="{A856E448-1CD9-4F5C-BF2F-579AC59AD03F}" type="pres">
      <dgm:prSet presAssocID="{EAEE8635-7E85-4C4C-9ED2-1EFDB500CFA2}" presName="diagram" presStyleCnt="0">
        <dgm:presLayoutVars>
          <dgm:dir/>
          <dgm:resizeHandles val="exact"/>
        </dgm:presLayoutVars>
      </dgm:prSet>
      <dgm:spPr/>
    </dgm:pt>
    <dgm:pt modelId="{6BB7084B-3C07-45EA-8D24-2FD8D4AAFC1F}" type="pres">
      <dgm:prSet presAssocID="{3E64BB2A-9AF4-445D-9ABB-6B95151FFA2C}" presName="node" presStyleLbl="node1" presStyleIdx="0" presStyleCnt="5">
        <dgm:presLayoutVars>
          <dgm:bulletEnabled val="1"/>
        </dgm:presLayoutVars>
      </dgm:prSet>
      <dgm:spPr/>
    </dgm:pt>
    <dgm:pt modelId="{86A7A1E4-06C8-46C0-B168-A2D67C4E2F50}" type="pres">
      <dgm:prSet presAssocID="{919B2622-CF55-4386-B895-6243E0B84B53}" presName="sibTrans" presStyleCnt="0"/>
      <dgm:spPr/>
    </dgm:pt>
    <dgm:pt modelId="{DCB0A797-18E0-4719-9F25-D1CF4EE0FC5A}" type="pres">
      <dgm:prSet presAssocID="{04A880CB-752C-4F40-807E-4FEAE1EE4630}" presName="node" presStyleLbl="node1" presStyleIdx="1" presStyleCnt="5">
        <dgm:presLayoutVars>
          <dgm:bulletEnabled val="1"/>
        </dgm:presLayoutVars>
      </dgm:prSet>
      <dgm:spPr/>
    </dgm:pt>
    <dgm:pt modelId="{808D1C16-8FD1-45C7-8CF2-53D9674C7A1A}" type="pres">
      <dgm:prSet presAssocID="{7843F1CA-EA13-41B5-BBF9-DC6722B10F24}" presName="sibTrans" presStyleCnt="0"/>
      <dgm:spPr/>
    </dgm:pt>
    <dgm:pt modelId="{28394994-D69C-44FD-A9C8-114E0C52A64F}" type="pres">
      <dgm:prSet presAssocID="{E2A1AABA-E31F-4FB7-AE7A-1C93B59D0527}" presName="node" presStyleLbl="node1" presStyleIdx="2" presStyleCnt="5">
        <dgm:presLayoutVars>
          <dgm:bulletEnabled val="1"/>
        </dgm:presLayoutVars>
      </dgm:prSet>
      <dgm:spPr/>
    </dgm:pt>
    <dgm:pt modelId="{5DFC54F6-E592-4BA6-A92D-D87CE5C6078E}" type="pres">
      <dgm:prSet presAssocID="{FF08EB23-3B58-4D7C-B6ED-54EF720407A0}" presName="sibTrans" presStyleCnt="0"/>
      <dgm:spPr/>
    </dgm:pt>
    <dgm:pt modelId="{8A7D5192-8D94-4592-95A0-B007F9B73CF0}" type="pres">
      <dgm:prSet presAssocID="{0F09B03C-6117-4474-9F3A-82DAC7842AE1}" presName="node" presStyleLbl="node1" presStyleIdx="3" presStyleCnt="5">
        <dgm:presLayoutVars>
          <dgm:bulletEnabled val="1"/>
        </dgm:presLayoutVars>
      </dgm:prSet>
      <dgm:spPr/>
    </dgm:pt>
    <dgm:pt modelId="{17314663-E31A-43AE-9C2C-87C3E6B7C45C}" type="pres">
      <dgm:prSet presAssocID="{07689DE1-B086-430A-AB61-8C5B9237FDD4}" presName="sibTrans" presStyleCnt="0"/>
      <dgm:spPr/>
    </dgm:pt>
    <dgm:pt modelId="{4302D52B-3960-4D01-92A8-D44A8B56AE5A}" type="pres">
      <dgm:prSet presAssocID="{9A5FB8FE-8997-4AA2-B27C-60CCE08D6EBD}" presName="node" presStyleLbl="node1" presStyleIdx="4" presStyleCnt="5">
        <dgm:presLayoutVars>
          <dgm:bulletEnabled val="1"/>
        </dgm:presLayoutVars>
      </dgm:prSet>
      <dgm:spPr/>
    </dgm:pt>
  </dgm:ptLst>
  <dgm:cxnLst>
    <dgm:cxn modelId="{D4542828-3150-434A-A1B2-989734980121}" type="presOf" srcId="{E2A1AABA-E31F-4FB7-AE7A-1C93B59D0527}" destId="{28394994-D69C-44FD-A9C8-114E0C52A64F}" srcOrd="0" destOrd="0" presId="urn:microsoft.com/office/officeart/2005/8/layout/default"/>
    <dgm:cxn modelId="{647CEA41-EDED-44D9-A2C8-F4FDE565B90F}" type="presOf" srcId="{04A880CB-752C-4F40-807E-4FEAE1EE4630}" destId="{DCB0A797-18E0-4719-9F25-D1CF4EE0FC5A}" srcOrd="0" destOrd="0" presId="urn:microsoft.com/office/officeart/2005/8/layout/default"/>
    <dgm:cxn modelId="{7B0A2269-1756-45F4-A7C9-48B95213ACFE}" type="presOf" srcId="{3E64BB2A-9AF4-445D-9ABB-6B95151FFA2C}" destId="{6BB7084B-3C07-45EA-8D24-2FD8D4AAFC1F}" srcOrd="0" destOrd="0" presId="urn:microsoft.com/office/officeart/2005/8/layout/default"/>
    <dgm:cxn modelId="{B65DF66B-6C89-4CB8-8E4C-C0B2120A9EB7}" type="presOf" srcId="{0F09B03C-6117-4474-9F3A-82DAC7842AE1}" destId="{8A7D5192-8D94-4592-95A0-B007F9B73CF0}" srcOrd="0" destOrd="0" presId="urn:microsoft.com/office/officeart/2005/8/layout/default"/>
    <dgm:cxn modelId="{95941A4E-70A3-4873-BFA3-3B35254FD900}" type="presOf" srcId="{9A5FB8FE-8997-4AA2-B27C-60CCE08D6EBD}" destId="{4302D52B-3960-4D01-92A8-D44A8B56AE5A}" srcOrd="0" destOrd="0" presId="urn:microsoft.com/office/officeart/2005/8/layout/default"/>
    <dgm:cxn modelId="{FCA4CC6F-31F2-4E96-834B-E07189116D2E}" srcId="{EAEE8635-7E85-4C4C-9ED2-1EFDB500CFA2}" destId="{0F09B03C-6117-4474-9F3A-82DAC7842AE1}" srcOrd="3" destOrd="0" parTransId="{C1334DBD-543F-488F-8D8D-86494327B6BB}" sibTransId="{07689DE1-B086-430A-AB61-8C5B9237FDD4}"/>
    <dgm:cxn modelId="{AA221384-C0AC-4198-B4FB-AA62E662B091}" type="presOf" srcId="{EAEE8635-7E85-4C4C-9ED2-1EFDB500CFA2}" destId="{A856E448-1CD9-4F5C-BF2F-579AC59AD03F}" srcOrd="0" destOrd="0" presId="urn:microsoft.com/office/officeart/2005/8/layout/default"/>
    <dgm:cxn modelId="{4173CD88-57FF-4390-9460-923FC60EF87C}" srcId="{EAEE8635-7E85-4C4C-9ED2-1EFDB500CFA2}" destId="{3E64BB2A-9AF4-445D-9ABB-6B95151FFA2C}" srcOrd="0" destOrd="0" parTransId="{34557E41-9F8E-458B-ACCB-93CDEB6BED92}" sibTransId="{919B2622-CF55-4386-B895-6243E0B84B53}"/>
    <dgm:cxn modelId="{DEFDB88D-54EE-4704-A39E-16B3935FBC4B}" srcId="{EAEE8635-7E85-4C4C-9ED2-1EFDB500CFA2}" destId="{04A880CB-752C-4F40-807E-4FEAE1EE4630}" srcOrd="1" destOrd="0" parTransId="{E5CEB72A-D935-401C-8424-6EC705FADCE6}" sibTransId="{7843F1CA-EA13-41B5-BBF9-DC6722B10F24}"/>
    <dgm:cxn modelId="{E35F2AE9-4D10-4777-8CA0-2CCDA1B9206F}" srcId="{EAEE8635-7E85-4C4C-9ED2-1EFDB500CFA2}" destId="{E2A1AABA-E31F-4FB7-AE7A-1C93B59D0527}" srcOrd="2" destOrd="0" parTransId="{F90CA0CA-CF01-43A1-B4F1-5988A6742E73}" sibTransId="{FF08EB23-3B58-4D7C-B6ED-54EF720407A0}"/>
    <dgm:cxn modelId="{7B4DDEF5-80EB-4431-B93A-F1723E49FE07}" srcId="{EAEE8635-7E85-4C4C-9ED2-1EFDB500CFA2}" destId="{9A5FB8FE-8997-4AA2-B27C-60CCE08D6EBD}" srcOrd="4" destOrd="0" parTransId="{1BDD98B3-A277-4CFA-AA98-9253DA8026E3}" sibTransId="{BACE4871-E774-4D49-8265-BFB5ACA56CF0}"/>
    <dgm:cxn modelId="{7C3A3DAA-4793-4402-98E1-C1322A170F7F}" type="presParOf" srcId="{A856E448-1CD9-4F5C-BF2F-579AC59AD03F}" destId="{6BB7084B-3C07-45EA-8D24-2FD8D4AAFC1F}" srcOrd="0" destOrd="0" presId="urn:microsoft.com/office/officeart/2005/8/layout/default"/>
    <dgm:cxn modelId="{73DDEB04-D775-4225-8F99-E1FEE4B97320}" type="presParOf" srcId="{A856E448-1CD9-4F5C-BF2F-579AC59AD03F}" destId="{86A7A1E4-06C8-46C0-B168-A2D67C4E2F50}" srcOrd="1" destOrd="0" presId="urn:microsoft.com/office/officeart/2005/8/layout/default"/>
    <dgm:cxn modelId="{29EC3B13-E53D-4243-B79B-EFD136886F17}" type="presParOf" srcId="{A856E448-1CD9-4F5C-BF2F-579AC59AD03F}" destId="{DCB0A797-18E0-4719-9F25-D1CF4EE0FC5A}" srcOrd="2" destOrd="0" presId="urn:microsoft.com/office/officeart/2005/8/layout/default"/>
    <dgm:cxn modelId="{1E479597-0E7D-4149-8201-6B4FC0EDA1BF}" type="presParOf" srcId="{A856E448-1CD9-4F5C-BF2F-579AC59AD03F}" destId="{808D1C16-8FD1-45C7-8CF2-53D9674C7A1A}" srcOrd="3" destOrd="0" presId="urn:microsoft.com/office/officeart/2005/8/layout/default"/>
    <dgm:cxn modelId="{A08A6E46-B79A-4E24-9D99-750C8DB22F18}" type="presParOf" srcId="{A856E448-1CD9-4F5C-BF2F-579AC59AD03F}" destId="{28394994-D69C-44FD-A9C8-114E0C52A64F}" srcOrd="4" destOrd="0" presId="urn:microsoft.com/office/officeart/2005/8/layout/default"/>
    <dgm:cxn modelId="{A54A4591-1FCD-49EC-AC61-93B36BE0C9F8}" type="presParOf" srcId="{A856E448-1CD9-4F5C-BF2F-579AC59AD03F}" destId="{5DFC54F6-E592-4BA6-A92D-D87CE5C6078E}" srcOrd="5" destOrd="0" presId="urn:microsoft.com/office/officeart/2005/8/layout/default"/>
    <dgm:cxn modelId="{81E43135-9B42-41A4-9075-8EFE012F9265}" type="presParOf" srcId="{A856E448-1CD9-4F5C-BF2F-579AC59AD03F}" destId="{8A7D5192-8D94-4592-95A0-B007F9B73CF0}" srcOrd="6" destOrd="0" presId="urn:microsoft.com/office/officeart/2005/8/layout/default"/>
    <dgm:cxn modelId="{3D3C4BA8-FE81-4169-97FA-2B6EDEB2F85F}" type="presParOf" srcId="{A856E448-1CD9-4F5C-BF2F-579AC59AD03F}" destId="{17314663-E31A-43AE-9C2C-87C3E6B7C45C}" srcOrd="7" destOrd="0" presId="urn:microsoft.com/office/officeart/2005/8/layout/default"/>
    <dgm:cxn modelId="{CAED636A-DC0D-4B6F-858D-892ED4310BFB}" type="presParOf" srcId="{A856E448-1CD9-4F5C-BF2F-579AC59AD03F}" destId="{4302D52B-3960-4D01-92A8-D44A8B56AE5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D7F276-0F51-416C-82FB-A3B0858112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6D0E19-5A31-4727-B381-AB1D35807FC7}">
      <dgm:prSet phldrT="[Text]"/>
      <dgm:spPr/>
      <dgm:t>
        <a:bodyPr/>
        <a:lstStyle/>
        <a:p>
          <a:r>
            <a:rPr lang="en-US" dirty="0"/>
            <a:t>Safe</a:t>
          </a:r>
        </a:p>
      </dgm:t>
    </dgm:pt>
    <dgm:pt modelId="{87F85B73-1C96-4947-BCDF-CDBBB39F0423}" type="parTrans" cxnId="{4F9EB8ED-3CD1-4EFD-A2EB-48658376303B}">
      <dgm:prSet/>
      <dgm:spPr/>
      <dgm:t>
        <a:bodyPr/>
        <a:lstStyle/>
        <a:p>
          <a:endParaRPr lang="en-US"/>
        </a:p>
      </dgm:t>
    </dgm:pt>
    <dgm:pt modelId="{20B7DD0F-C257-4C57-967D-4C7A3B3A1E2F}" type="sibTrans" cxnId="{4F9EB8ED-3CD1-4EFD-A2EB-48658376303B}">
      <dgm:prSet/>
      <dgm:spPr/>
      <dgm:t>
        <a:bodyPr/>
        <a:lstStyle/>
        <a:p>
          <a:endParaRPr lang="en-US"/>
        </a:p>
      </dgm:t>
    </dgm:pt>
    <dgm:pt modelId="{CE1BA618-4BC6-4BB9-ACC2-AC0E31AC0047}">
      <dgm:prSet phldrT="[Text]"/>
      <dgm:spPr/>
      <dgm:t>
        <a:bodyPr/>
        <a:lstStyle/>
        <a:p>
          <a:r>
            <a:rPr lang="en-US" dirty="0"/>
            <a:t>Clean</a:t>
          </a:r>
        </a:p>
      </dgm:t>
    </dgm:pt>
    <dgm:pt modelId="{07A2DCB4-2A60-466D-9721-92A915107D2D}" type="parTrans" cxnId="{EC1D7008-714B-438F-8AA9-1C65AE7CD0E4}">
      <dgm:prSet/>
      <dgm:spPr/>
      <dgm:t>
        <a:bodyPr/>
        <a:lstStyle/>
        <a:p>
          <a:endParaRPr lang="en-US"/>
        </a:p>
      </dgm:t>
    </dgm:pt>
    <dgm:pt modelId="{A29CDABA-516D-4713-8190-0EE71EC99CAE}" type="sibTrans" cxnId="{EC1D7008-714B-438F-8AA9-1C65AE7CD0E4}">
      <dgm:prSet/>
      <dgm:spPr/>
      <dgm:t>
        <a:bodyPr/>
        <a:lstStyle/>
        <a:p>
          <a:endParaRPr lang="en-US"/>
        </a:p>
      </dgm:t>
    </dgm:pt>
    <dgm:pt modelId="{5043946D-8983-40C7-BAAE-3F431D07DB85}">
      <dgm:prSet phldrT="[Text]"/>
      <dgm:spPr/>
      <dgm:t>
        <a:bodyPr/>
        <a:lstStyle/>
        <a:p>
          <a:r>
            <a:rPr lang="en-US" dirty="0"/>
            <a:t>Attractive</a:t>
          </a:r>
        </a:p>
      </dgm:t>
    </dgm:pt>
    <dgm:pt modelId="{1A5D76E8-00C0-4807-89A0-726BA964D16E}" type="sibTrans" cxnId="{A52C7F86-BB13-424C-9162-68CA8C18C779}">
      <dgm:prSet/>
      <dgm:spPr/>
      <dgm:t>
        <a:bodyPr/>
        <a:lstStyle/>
        <a:p>
          <a:endParaRPr lang="en-US"/>
        </a:p>
      </dgm:t>
    </dgm:pt>
    <dgm:pt modelId="{14400B9F-4DB5-4EC9-8F51-35C5C914A86B}" type="parTrans" cxnId="{A52C7F86-BB13-424C-9162-68CA8C18C779}">
      <dgm:prSet/>
      <dgm:spPr/>
      <dgm:t>
        <a:bodyPr/>
        <a:lstStyle/>
        <a:p>
          <a:endParaRPr lang="en-US"/>
        </a:p>
      </dgm:t>
    </dgm:pt>
    <dgm:pt modelId="{6D3FBB3D-8E94-41FA-8ADD-2078F6F30D60}">
      <dgm:prSet phldrT="[Text]"/>
      <dgm:spPr/>
      <dgm:t>
        <a:bodyPr/>
        <a:lstStyle/>
        <a:p>
          <a:r>
            <a:rPr lang="en-US" dirty="0"/>
            <a:t>Know the Facts</a:t>
          </a:r>
        </a:p>
      </dgm:t>
    </dgm:pt>
    <dgm:pt modelId="{30E4FF18-FFAB-4790-9746-7F2E39AE6DC3}" type="sibTrans" cxnId="{EFBDD097-E5B6-4AE0-BB62-866B1CE03D0A}">
      <dgm:prSet/>
      <dgm:spPr/>
      <dgm:t>
        <a:bodyPr/>
        <a:lstStyle/>
        <a:p>
          <a:endParaRPr lang="en-US"/>
        </a:p>
      </dgm:t>
    </dgm:pt>
    <dgm:pt modelId="{35E44406-6220-4723-9648-E6F40121BEE4}" type="parTrans" cxnId="{EFBDD097-E5B6-4AE0-BB62-866B1CE03D0A}">
      <dgm:prSet/>
      <dgm:spPr/>
      <dgm:t>
        <a:bodyPr/>
        <a:lstStyle/>
        <a:p>
          <a:endParaRPr lang="en-US"/>
        </a:p>
      </dgm:t>
    </dgm:pt>
    <dgm:pt modelId="{A3886F98-0923-43FD-A03B-6666C34A1791}">
      <dgm:prSet/>
      <dgm:spPr/>
      <dgm:t>
        <a:bodyPr/>
        <a:lstStyle/>
        <a:p>
          <a:r>
            <a:rPr lang="en-US" dirty="0"/>
            <a:t>Be Responsive</a:t>
          </a:r>
        </a:p>
      </dgm:t>
    </dgm:pt>
    <dgm:pt modelId="{85CB0248-D52B-4C57-AF88-58F45964FECC}" type="parTrans" cxnId="{E50FDD34-BB8F-4BE7-8E5D-F550B8A2E6A0}">
      <dgm:prSet/>
      <dgm:spPr/>
      <dgm:t>
        <a:bodyPr/>
        <a:lstStyle/>
        <a:p>
          <a:endParaRPr lang="en-US"/>
        </a:p>
      </dgm:t>
    </dgm:pt>
    <dgm:pt modelId="{114DEB94-513D-4CB9-8F65-A500A9C41E70}" type="sibTrans" cxnId="{E50FDD34-BB8F-4BE7-8E5D-F550B8A2E6A0}">
      <dgm:prSet/>
      <dgm:spPr/>
      <dgm:t>
        <a:bodyPr/>
        <a:lstStyle/>
        <a:p>
          <a:endParaRPr lang="en-US"/>
        </a:p>
      </dgm:t>
    </dgm:pt>
    <dgm:pt modelId="{95420F01-51EE-46F1-84AF-FB6020086E6D}" type="pres">
      <dgm:prSet presAssocID="{E4D7F276-0F51-416C-82FB-A3B0858112AD}" presName="diagram" presStyleCnt="0">
        <dgm:presLayoutVars>
          <dgm:dir/>
          <dgm:resizeHandles val="exact"/>
        </dgm:presLayoutVars>
      </dgm:prSet>
      <dgm:spPr/>
    </dgm:pt>
    <dgm:pt modelId="{D9D3DFCD-ED44-4F86-A4FE-55366AD47B69}" type="pres">
      <dgm:prSet presAssocID="{5043946D-8983-40C7-BAAE-3F431D07DB85}" presName="node" presStyleLbl="node1" presStyleIdx="0" presStyleCnt="5">
        <dgm:presLayoutVars>
          <dgm:bulletEnabled val="1"/>
        </dgm:presLayoutVars>
      </dgm:prSet>
      <dgm:spPr/>
    </dgm:pt>
    <dgm:pt modelId="{2B074EE9-55F0-475B-B60D-FF9E6F1F3BFC}" type="pres">
      <dgm:prSet presAssocID="{1A5D76E8-00C0-4807-89A0-726BA964D16E}" presName="sibTrans" presStyleCnt="0"/>
      <dgm:spPr/>
    </dgm:pt>
    <dgm:pt modelId="{13AEC9CD-6148-49D4-8EB0-4E14C781DEB6}" type="pres">
      <dgm:prSet presAssocID="{BB6D0E19-5A31-4727-B381-AB1D35807FC7}" presName="node" presStyleLbl="node1" presStyleIdx="1" presStyleCnt="5">
        <dgm:presLayoutVars>
          <dgm:bulletEnabled val="1"/>
        </dgm:presLayoutVars>
      </dgm:prSet>
      <dgm:spPr/>
    </dgm:pt>
    <dgm:pt modelId="{3422B81C-E25E-44E9-91C1-6D75D3E19552}" type="pres">
      <dgm:prSet presAssocID="{20B7DD0F-C257-4C57-967D-4C7A3B3A1E2F}" presName="sibTrans" presStyleCnt="0"/>
      <dgm:spPr/>
    </dgm:pt>
    <dgm:pt modelId="{EE3DCB8F-034A-414A-A24B-2319F6704599}" type="pres">
      <dgm:prSet presAssocID="{CE1BA618-4BC6-4BB9-ACC2-AC0E31AC0047}" presName="node" presStyleLbl="node1" presStyleIdx="2" presStyleCnt="5">
        <dgm:presLayoutVars>
          <dgm:bulletEnabled val="1"/>
        </dgm:presLayoutVars>
      </dgm:prSet>
      <dgm:spPr/>
    </dgm:pt>
    <dgm:pt modelId="{4D220716-BF37-469B-9711-360866E8D23F}" type="pres">
      <dgm:prSet presAssocID="{A29CDABA-516D-4713-8190-0EE71EC99CAE}" presName="sibTrans" presStyleCnt="0"/>
      <dgm:spPr/>
    </dgm:pt>
    <dgm:pt modelId="{A3329ACB-8A07-4CCA-B61F-8BE6F2927A4A}" type="pres">
      <dgm:prSet presAssocID="{6D3FBB3D-8E94-41FA-8ADD-2078F6F30D60}" presName="node" presStyleLbl="node1" presStyleIdx="3" presStyleCnt="5">
        <dgm:presLayoutVars>
          <dgm:bulletEnabled val="1"/>
        </dgm:presLayoutVars>
      </dgm:prSet>
      <dgm:spPr/>
    </dgm:pt>
    <dgm:pt modelId="{BB89CF49-B117-4822-ABBA-54591CD0B6B5}" type="pres">
      <dgm:prSet presAssocID="{30E4FF18-FFAB-4790-9746-7F2E39AE6DC3}" presName="sibTrans" presStyleCnt="0"/>
      <dgm:spPr/>
    </dgm:pt>
    <dgm:pt modelId="{D70E0CD6-F9E3-4119-805E-E4D9D433EE2C}" type="pres">
      <dgm:prSet presAssocID="{A3886F98-0923-43FD-A03B-6666C34A1791}" presName="node" presStyleLbl="node1" presStyleIdx="4" presStyleCnt="5">
        <dgm:presLayoutVars>
          <dgm:bulletEnabled val="1"/>
        </dgm:presLayoutVars>
      </dgm:prSet>
      <dgm:spPr/>
    </dgm:pt>
  </dgm:ptLst>
  <dgm:cxnLst>
    <dgm:cxn modelId="{EC1D7008-714B-438F-8AA9-1C65AE7CD0E4}" srcId="{E4D7F276-0F51-416C-82FB-A3B0858112AD}" destId="{CE1BA618-4BC6-4BB9-ACC2-AC0E31AC0047}" srcOrd="2" destOrd="0" parTransId="{07A2DCB4-2A60-466D-9721-92A915107D2D}" sibTransId="{A29CDABA-516D-4713-8190-0EE71EC99CAE}"/>
    <dgm:cxn modelId="{E50FDD34-BB8F-4BE7-8E5D-F550B8A2E6A0}" srcId="{E4D7F276-0F51-416C-82FB-A3B0858112AD}" destId="{A3886F98-0923-43FD-A03B-6666C34A1791}" srcOrd="4" destOrd="0" parTransId="{85CB0248-D52B-4C57-AF88-58F45964FECC}" sibTransId="{114DEB94-513D-4CB9-8F65-A500A9C41E70}"/>
    <dgm:cxn modelId="{9BD1956D-450E-4ED0-8531-1FA55A2DCF91}" type="presOf" srcId="{A3886F98-0923-43FD-A03B-6666C34A1791}" destId="{D70E0CD6-F9E3-4119-805E-E4D9D433EE2C}" srcOrd="0" destOrd="0" presId="urn:microsoft.com/office/officeart/2005/8/layout/default"/>
    <dgm:cxn modelId="{A52C7F86-BB13-424C-9162-68CA8C18C779}" srcId="{E4D7F276-0F51-416C-82FB-A3B0858112AD}" destId="{5043946D-8983-40C7-BAAE-3F431D07DB85}" srcOrd="0" destOrd="0" parTransId="{14400B9F-4DB5-4EC9-8F51-35C5C914A86B}" sibTransId="{1A5D76E8-00C0-4807-89A0-726BA964D16E}"/>
    <dgm:cxn modelId="{14D75A8E-9F9D-4B84-A99C-48896EFCC438}" type="presOf" srcId="{6D3FBB3D-8E94-41FA-8ADD-2078F6F30D60}" destId="{A3329ACB-8A07-4CCA-B61F-8BE6F2927A4A}" srcOrd="0" destOrd="0" presId="urn:microsoft.com/office/officeart/2005/8/layout/default"/>
    <dgm:cxn modelId="{EFBDD097-E5B6-4AE0-BB62-866B1CE03D0A}" srcId="{E4D7F276-0F51-416C-82FB-A3B0858112AD}" destId="{6D3FBB3D-8E94-41FA-8ADD-2078F6F30D60}" srcOrd="3" destOrd="0" parTransId="{35E44406-6220-4723-9648-E6F40121BEE4}" sibTransId="{30E4FF18-FFAB-4790-9746-7F2E39AE6DC3}"/>
    <dgm:cxn modelId="{4CCA5C9D-ED17-493B-A30D-A35D6E97C4A7}" type="presOf" srcId="{E4D7F276-0F51-416C-82FB-A3B0858112AD}" destId="{95420F01-51EE-46F1-84AF-FB6020086E6D}" srcOrd="0" destOrd="0" presId="urn:microsoft.com/office/officeart/2005/8/layout/default"/>
    <dgm:cxn modelId="{9951E8D9-AE73-43D7-A6AD-E07E217D750F}" type="presOf" srcId="{BB6D0E19-5A31-4727-B381-AB1D35807FC7}" destId="{13AEC9CD-6148-49D4-8EB0-4E14C781DEB6}" srcOrd="0" destOrd="0" presId="urn:microsoft.com/office/officeart/2005/8/layout/default"/>
    <dgm:cxn modelId="{4F9EB8ED-3CD1-4EFD-A2EB-48658376303B}" srcId="{E4D7F276-0F51-416C-82FB-A3B0858112AD}" destId="{BB6D0E19-5A31-4727-B381-AB1D35807FC7}" srcOrd="1" destOrd="0" parTransId="{87F85B73-1C96-4947-BCDF-CDBBB39F0423}" sibTransId="{20B7DD0F-C257-4C57-967D-4C7A3B3A1E2F}"/>
    <dgm:cxn modelId="{41B4BAFB-6923-4CB8-811C-F75A3778B2ED}" type="presOf" srcId="{CE1BA618-4BC6-4BB9-ACC2-AC0E31AC0047}" destId="{EE3DCB8F-034A-414A-A24B-2319F6704599}" srcOrd="0" destOrd="0" presId="urn:microsoft.com/office/officeart/2005/8/layout/default"/>
    <dgm:cxn modelId="{AA81EBFE-39C8-48EA-B4F0-DBA67D59651C}" type="presOf" srcId="{5043946D-8983-40C7-BAAE-3F431D07DB85}" destId="{D9D3DFCD-ED44-4F86-A4FE-55366AD47B69}" srcOrd="0" destOrd="0" presId="urn:microsoft.com/office/officeart/2005/8/layout/default"/>
    <dgm:cxn modelId="{C18CCA89-D6A4-4B02-87F8-55754B866499}" type="presParOf" srcId="{95420F01-51EE-46F1-84AF-FB6020086E6D}" destId="{D9D3DFCD-ED44-4F86-A4FE-55366AD47B69}" srcOrd="0" destOrd="0" presId="urn:microsoft.com/office/officeart/2005/8/layout/default"/>
    <dgm:cxn modelId="{0892D451-B9F1-424C-8E9E-39B6E0894562}" type="presParOf" srcId="{95420F01-51EE-46F1-84AF-FB6020086E6D}" destId="{2B074EE9-55F0-475B-B60D-FF9E6F1F3BFC}" srcOrd="1" destOrd="0" presId="urn:microsoft.com/office/officeart/2005/8/layout/default"/>
    <dgm:cxn modelId="{796A8BD6-ABC0-4EEA-91B7-8E4B6645CC79}" type="presParOf" srcId="{95420F01-51EE-46F1-84AF-FB6020086E6D}" destId="{13AEC9CD-6148-49D4-8EB0-4E14C781DEB6}" srcOrd="2" destOrd="0" presId="urn:microsoft.com/office/officeart/2005/8/layout/default"/>
    <dgm:cxn modelId="{C5A76007-0AD0-4D48-9971-8B8534ADDCEF}" type="presParOf" srcId="{95420F01-51EE-46F1-84AF-FB6020086E6D}" destId="{3422B81C-E25E-44E9-91C1-6D75D3E19552}" srcOrd="3" destOrd="0" presId="urn:microsoft.com/office/officeart/2005/8/layout/default"/>
    <dgm:cxn modelId="{05D8B4EB-F2DA-4003-9DE5-6017D41AAF52}" type="presParOf" srcId="{95420F01-51EE-46F1-84AF-FB6020086E6D}" destId="{EE3DCB8F-034A-414A-A24B-2319F6704599}" srcOrd="4" destOrd="0" presId="urn:microsoft.com/office/officeart/2005/8/layout/default"/>
    <dgm:cxn modelId="{7855A359-28BB-4ECF-B92E-318D24B26936}" type="presParOf" srcId="{95420F01-51EE-46F1-84AF-FB6020086E6D}" destId="{4D220716-BF37-469B-9711-360866E8D23F}" srcOrd="5" destOrd="0" presId="urn:microsoft.com/office/officeart/2005/8/layout/default"/>
    <dgm:cxn modelId="{2C90CA4C-A7D9-48F0-A868-65C57E406CD7}" type="presParOf" srcId="{95420F01-51EE-46F1-84AF-FB6020086E6D}" destId="{A3329ACB-8A07-4CCA-B61F-8BE6F2927A4A}" srcOrd="6" destOrd="0" presId="urn:microsoft.com/office/officeart/2005/8/layout/default"/>
    <dgm:cxn modelId="{2462BCE2-E048-43C7-9C58-45B6213C5E06}" type="presParOf" srcId="{95420F01-51EE-46F1-84AF-FB6020086E6D}" destId="{BB89CF49-B117-4822-ABBA-54591CD0B6B5}" srcOrd="7" destOrd="0" presId="urn:microsoft.com/office/officeart/2005/8/layout/default"/>
    <dgm:cxn modelId="{C7DD3408-FF8C-49AE-858A-01C4E2A3C899}" type="presParOf" srcId="{95420F01-51EE-46F1-84AF-FB6020086E6D}" destId="{D70E0CD6-F9E3-4119-805E-E4D9D433EE2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64D9B7-E17F-407A-8985-76447159B7C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7CF9A-1A6B-4D43-84C2-11C52328E2A4}">
      <dgm:prSet phldrT="[Text]"/>
      <dgm:spPr/>
      <dgm:t>
        <a:bodyPr/>
        <a:lstStyle/>
        <a:p>
          <a:r>
            <a:rPr lang="en-US" dirty="0"/>
            <a:t>CRM</a:t>
          </a:r>
        </a:p>
      </dgm:t>
    </dgm:pt>
    <dgm:pt modelId="{297E92C4-9879-4EAE-BC0B-CCAFB724BE26}" type="parTrans" cxnId="{1C1ECB7B-C319-44DD-BE3E-84FE8DB2CDB1}">
      <dgm:prSet/>
      <dgm:spPr/>
      <dgm:t>
        <a:bodyPr/>
        <a:lstStyle/>
        <a:p>
          <a:endParaRPr lang="en-US"/>
        </a:p>
      </dgm:t>
    </dgm:pt>
    <dgm:pt modelId="{198B5ED6-12C6-4751-B66E-014B8A2C18C4}" type="sibTrans" cxnId="{1C1ECB7B-C319-44DD-BE3E-84FE8DB2CDB1}">
      <dgm:prSet/>
      <dgm:spPr/>
      <dgm:t>
        <a:bodyPr/>
        <a:lstStyle/>
        <a:p>
          <a:endParaRPr lang="en-US"/>
        </a:p>
      </dgm:t>
    </dgm:pt>
    <dgm:pt modelId="{83E9421A-E598-4A6C-A45D-288CEB1C15C6}">
      <dgm:prSet phldrT="[Text]"/>
      <dgm:spPr/>
      <dgm:t>
        <a:bodyPr/>
        <a:lstStyle/>
        <a:p>
          <a:r>
            <a:rPr lang="en-US" dirty="0"/>
            <a:t>Department Head Meetings</a:t>
          </a:r>
        </a:p>
      </dgm:t>
    </dgm:pt>
    <dgm:pt modelId="{70FEF038-338D-4467-BAA5-030F20C070C6}" type="parTrans" cxnId="{D549F8AF-2F4A-43F7-904B-08B55FC14CF5}">
      <dgm:prSet/>
      <dgm:spPr/>
      <dgm:t>
        <a:bodyPr/>
        <a:lstStyle/>
        <a:p>
          <a:endParaRPr lang="en-US"/>
        </a:p>
      </dgm:t>
    </dgm:pt>
    <dgm:pt modelId="{70F87531-36A6-4224-992C-AB955A1EB7EC}" type="sibTrans" cxnId="{D549F8AF-2F4A-43F7-904B-08B55FC14CF5}">
      <dgm:prSet/>
      <dgm:spPr/>
      <dgm:t>
        <a:bodyPr/>
        <a:lstStyle/>
        <a:p>
          <a:endParaRPr lang="en-US"/>
        </a:p>
      </dgm:t>
    </dgm:pt>
    <dgm:pt modelId="{1F2659CA-B9D0-4ED5-90A2-945206F4F8D1}">
      <dgm:prSet phldrT="[Text]"/>
      <dgm:spPr/>
      <dgm:t>
        <a:bodyPr/>
        <a:lstStyle/>
        <a:p>
          <a:r>
            <a:rPr lang="en-US" dirty="0"/>
            <a:t>Sales Meetings</a:t>
          </a:r>
        </a:p>
      </dgm:t>
    </dgm:pt>
    <dgm:pt modelId="{32D3952B-0223-40A0-876F-ECA1CC7B6CD8}" type="parTrans" cxnId="{D390D2E4-9299-48B0-8D62-90A88362E421}">
      <dgm:prSet/>
      <dgm:spPr/>
      <dgm:t>
        <a:bodyPr/>
        <a:lstStyle/>
        <a:p>
          <a:endParaRPr lang="en-US"/>
        </a:p>
      </dgm:t>
    </dgm:pt>
    <dgm:pt modelId="{C5E4B6E0-F1B1-47E3-908B-9F42799325C9}" type="sibTrans" cxnId="{D390D2E4-9299-48B0-8D62-90A88362E421}">
      <dgm:prSet/>
      <dgm:spPr/>
      <dgm:t>
        <a:bodyPr/>
        <a:lstStyle/>
        <a:p>
          <a:endParaRPr lang="en-US"/>
        </a:p>
      </dgm:t>
    </dgm:pt>
    <dgm:pt modelId="{C8E2C100-2CC8-41D0-A17D-4AB40B50EEF1}">
      <dgm:prSet phldrT="[Text]"/>
      <dgm:spPr/>
      <dgm:t>
        <a:bodyPr/>
        <a:lstStyle/>
        <a:p>
          <a:r>
            <a:rPr lang="en-US" dirty="0"/>
            <a:t>Deliverables and Due Dates</a:t>
          </a:r>
        </a:p>
      </dgm:t>
    </dgm:pt>
    <dgm:pt modelId="{ECF7EBC5-06B8-4C03-B3B7-0946E4C83E0C}" type="parTrans" cxnId="{F50CA957-E898-40D0-A56A-DD82D088408E}">
      <dgm:prSet/>
      <dgm:spPr/>
      <dgm:t>
        <a:bodyPr/>
        <a:lstStyle/>
        <a:p>
          <a:endParaRPr lang="en-US"/>
        </a:p>
      </dgm:t>
    </dgm:pt>
    <dgm:pt modelId="{58EC67C4-A845-494D-B503-BE2171143F33}" type="sibTrans" cxnId="{F50CA957-E898-40D0-A56A-DD82D088408E}">
      <dgm:prSet/>
      <dgm:spPr/>
      <dgm:t>
        <a:bodyPr/>
        <a:lstStyle/>
        <a:p>
          <a:endParaRPr lang="en-US"/>
        </a:p>
      </dgm:t>
    </dgm:pt>
    <dgm:pt modelId="{84A79653-3DD9-438A-A6A0-03E1D331390D}">
      <dgm:prSet phldrT="[Text]"/>
      <dgm:spPr/>
      <dgm:t>
        <a:bodyPr/>
        <a:lstStyle/>
        <a:p>
          <a:r>
            <a:rPr lang="en-US" dirty="0"/>
            <a:t>Clear Communication </a:t>
          </a:r>
        </a:p>
      </dgm:t>
    </dgm:pt>
    <dgm:pt modelId="{CA16105A-F620-4448-9BBB-4997127E0976}" type="parTrans" cxnId="{EE410C02-C517-4B84-9475-391012661367}">
      <dgm:prSet/>
      <dgm:spPr/>
      <dgm:t>
        <a:bodyPr/>
        <a:lstStyle/>
        <a:p>
          <a:endParaRPr lang="en-US"/>
        </a:p>
      </dgm:t>
    </dgm:pt>
    <dgm:pt modelId="{03A47409-FF7E-46C7-81CE-466CCC851C52}" type="sibTrans" cxnId="{EE410C02-C517-4B84-9475-391012661367}">
      <dgm:prSet/>
      <dgm:spPr/>
      <dgm:t>
        <a:bodyPr/>
        <a:lstStyle/>
        <a:p>
          <a:endParaRPr lang="en-US"/>
        </a:p>
      </dgm:t>
    </dgm:pt>
    <dgm:pt modelId="{E59843E7-F84E-4D92-B86F-B2BC1F6A96DB}">
      <dgm:prSet/>
      <dgm:spPr/>
      <dgm:t>
        <a:bodyPr/>
        <a:lstStyle/>
        <a:p>
          <a:r>
            <a:rPr lang="en-US" dirty="0"/>
            <a:t>Honest Feedback</a:t>
          </a:r>
        </a:p>
      </dgm:t>
    </dgm:pt>
    <dgm:pt modelId="{98DF3559-4217-4626-A4E3-CD2AA31E0BC4}" type="parTrans" cxnId="{F71CFD28-C5CB-490E-A86E-9087922B1560}">
      <dgm:prSet/>
      <dgm:spPr/>
      <dgm:t>
        <a:bodyPr/>
        <a:lstStyle/>
        <a:p>
          <a:endParaRPr lang="en-US"/>
        </a:p>
      </dgm:t>
    </dgm:pt>
    <dgm:pt modelId="{20E93747-3AF5-47FA-8E68-09480EA588C8}" type="sibTrans" cxnId="{F71CFD28-C5CB-490E-A86E-9087922B1560}">
      <dgm:prSet/>
      <dgm:spPr/>
      <dgm:t>
        <a:bodyPr/>
        <a:lstStyle/>
        <a:p>
          <a:endParaRPr lang="en-US"/>
        </a:p>
      </dgm:t>
    </dgm:pt>
    <dgm:pt modelId="{784320CF-B2BA-473B-A5A6-8B3A8927860D}" type="pres">
      <dgm:prSet presAssocID="{9464D9B7-E17F-407A-8985-76447159B7CB}" presName="diagram" presStyleCnt="0">
        <dgm:presLayoutVars>
          <dgm:dir/>
          <dgm:resizeHandles val="exact"/>
        </dgm:presLayoutVars>
      </dgm:prSet>
      <dgm:spPr/>
    </dgm:pt>
    <dgm:pt modelId="{8704115B-3ED7-41E4-9F2A-5937921B86E5}" type="pres">
      <dgm:prSet presAssocID="{28E7CF9A-1A6B-4D43-84C2-11C52328E2A4}" presName="node" presStyleLbl="node1" presStyleIdx="0" presStyleCnt="6">
        <dgm:presLayoutVars>
          <dgm:bulletEnabled val="1"/>
        </dgm:presLayoutVars>
      </dgm:prSet>
      <dgm:spPr/>
    </dgm:pt>
    <dgm:pt modelId="{73B94E10-57F8-4826-87C9-567E21768DA3}" type="pres">
      <dgm:prSet presAssocID="{198B5ED6-12C6-4751-B66E-014B8A2C18C4}" presName="sibTrans" presStyleCnt="0"/>
      <dgm:spPr/>
    </dgm:pt>
    <dgm:pt modelId="{DA4E66C1-0AB8-4A2B-9177-F7819B78E79D}" type="pres">
      <dgm:prSet presAssocID="{83E9421A-E598-4A6C-A45D-288CEB1C15C6}" presName="node" presStyleLbl="node1" presStyleIdx="1" presStyleCnt="6">
        <dgm:presLayoutVars>
          <dgm:bulletEnabled val="1"/>
        </dgm:presLayoutVars>
      </dgm:prSet>
      <dgm:spPr/>
    </dgm:pt>
    <dgm:pt modelId="{A259C8CE-4E8B-4693-89CD-6550F01613FB}" type="pres">
      <dgm:prSet presAssocID="{70F87531-36A6-4224-992C-AB955A1EB7EC}" presName="sibTrans" presStyleCnt="0"/>
      <dgm:spPr/>
    </dgm:pt>
    <dgm:pt modelId="{B62389F0-DF2A-494D-AE3B-2216067DD291}" type="pres">
      <dgm:prSet presAssocID="{1F2659CA-B9D0-4ED5-90A2-945206F4F8D1}" presName="node" presStyleLbl="node1" presStyleIdx="2" presStyleCnt="6">
        <dgm:presLayoutVars>
          <dgm:bulletEnabled val="1"/>
        </dgm:presLayoutVars>
      </dgm:prSet>
      <dgm:spPr/>
    </dgm:pt>
    <dgm:pt modelId="{EE9D7B0F-33A6-4F26-AA50-89716B054B88}" type="pres">
      <dgm:prSet presAssocID="{C5E4B6E0-F1B1-47E3-908B-9F42799325C9}" presName="sibTrans" presStyleCnt="0"/>
      <dgm:spPr/>
    </dgm:pt>
    <dgm:pt modelId="{E3CFF24C-1495-4EF7-B294-2791426F52C6}" type="pres">
      <dgm:prSet presAssocID="{C8E2C100-2CC8-41D0-A17D-4AB40B50EEF1}" presName="node" presStyleLbl="node1" presStyleIdx="3" presStyleCnt="6">
        <dgm:presLayoutVars>
          <dgm:bulletEnabled val="1"/>
        </dgm:presLayoutVars>
      </dgm:prSet>
      <dgm:spPr/>
    </dgm:pt>
    <dgm:pt modelId="{80095856-3EA3-48EC-BB3A-3410D3911FC2}" type="pres">
      <dgm:prSet presAssocID="{58EC67C4-A845-494D-B503-BE2171143F33}" presName="sibTrans" presStyleCnt="0"/>
      <dgm:spPr/>
    </dgm:pt>
    <dgm:pt modelId="{87747A23-0CBE-4CE8-85B4-A1CA8B567BFA}" type="pres">
      <dgm:prSet presAssocID="{84A79653-3DD9-438A-A6A0-03E1D331390D}" presName="node" presStyleLbl="node1" presStyleIdx="4" presStyleCnt="6">
        <dgm:presLayoutVars>
          <dgm:bulletEnabled val="1"/>
        </dgm:presLayoutVars>
      </dgm:prSet>
      <dgm:spPr/>
    </dgm:pt>
    <dgm:pt modelId="{B43E883C-A629-4FDF-B6CA-2EE05C564728}" type="pres">
      <dgm:prSet presAssocID="{03A47409-FF7E-46C7-81CE-466CCC851C52}" presName="sibTrans" presStyleCnt="0"/>
      <dgm:spPr/>
    </dgm:pt>
    <dgm:pt modelId="{5C31BFE1-B103-488E-9A2E-303672357448}" type="pres">
      <dgm:prSet presAssocID="{E59843E7-F84E-4D92-B86F-B2BC1F6A96DB}" presName="node" presStyleLbl="node1" presStyleIdx="5" presStyleCnt="6">
        <dgm:presLayoutVars>
          <dgm:bulletEnabled val="1"/>
        </dgm:presLayoutVars>
      </dgm:prSet>
      <dgm:spPr/>
    </dgm:pt>
  </dgm:ptLst>
  <dgm:cxnLst>
    <dgm:cxn modelId="{EE410C02-C517-4B84-9475-391012661367}" srcId="{9464D9B7-E17F-407A-8985-76447159B7CB}" destId="{84A79653-3DD9-438A-A6A0-03E1D331390D}" srcOrd="4" destOrd="0" parTransId="{CA16105A-F620-4448-9BBB-4997127E0976}" sibTransId="{03A47409-FF7E-46C7-81CE-466CCC851C52}"/>
    <dgm:cxn modelId="{740D0805-2BA2-43A3-A227-C350FC9A93C8}" type="presOf" srcId="{1F2659CA-B9D0-4ED5-90A2-945206F4F8D1}" destId="{B62389F0-DF2A-494D-AE3B-2216067DD291}" srcOrd="0" destOrd="0" presId="urn:microsoft.com/office/officeart/2005/8/layout/default"/>
    <dgm:cxn modelId="{F71CFD28-C5CB-490E-A86E-9087922B1560}" srcId="{9464D9B7-E17F-407A-8985-76447159B7CB}" destId="{E59843E7-F84E-4D92-B86F-B2BC1F6A96DB}" srcOrd="5" destOrd="0" parTransId="{98DF3559-4217-4626-A4E3-CD2AA31E0BC4}" sibTransId="{20E93747-3AF5-47FA-8E68-09480EA588C8}"/>
    <dgm:cxn modelId="{F50CA957-E898-40D0-A56A-DD82D088408E}" srcId="{9464D9B7-E17F-407A-8985-76447159B7CB}" destId="{C8E2C100-2CC8-41D0-A17D-4AB40B50EEF1}" srcOrd="3" destOrd="0" parTransId="{ECF7EBC5-06B8-4C03-B3B7-0946E4C83E0C}" sibTransId="{58EC67C4-A845-494D-B503-BE2171143F33}"/>
    <dgm:cxn modelId="{9F3C9258-638B-42F7-A115-124A3CA04BFC}" type="presOf" srcId="{E59843E7-F84E-4D92-B86F-B2BC1F6A96DB}" destId="{5C31BFE1-B103-488E-9A2E-303672357448}" srcOrd="0" destOrd="0" presId="urn:microsoft.com/office/officeart/2005/8/layout/default"/>
    <dgm:cxn modelId="{1C1ECB7B-C319-44DD-BE3E-84FE8DB2CDB1}" srcId="{9464D9B7-E17F-407A-8985-76447159B7CB}" destId="{28E7CF9A-1A6B-4D43-84C2-11C52328E2A4}" srcOrd="0" destOrd="0" parTransId="{297E92C4-9879-4EAE-BC0B-CCAFB724BE26}" sibTransId="{198B5ED6-12C6-4751-B66E-014B8A2C18C4}"/>
    <dgm:cxn modelId="{61E58C85-2CCB-455B-BFFD-7C5FF2C41F65}" type="presOf" srcId="{9464D9B7-E17F-407A-8985-76447159B7CB}" destId="{784320CF-B2BA-473B-A5A6-8B3A8927860D}" srcOrd="0" destOrd="0" presId="urn:microsoft.com/office/officeart/2005/8/layout/default"/>
    <dgm:cxn modelId="{D549F8AF-2F4A-43F7-904B-08B55FC14CF5}" srcId="{9464D9B7-E17F-407A-8985-76447159B7CB}" destId="{83E9421A-E598-4A6C-A45D-288CEB1C15C6}" srcOrd="1" destOrd="0" parTransId="{70FEF038-338D-4467-BAA5-030F20C070C6}" sibTransId="{70F87531-36A6-4224-992C-AB955A1EB7EC}"/>
    <dgm:cxn modelId="{8B8229DB-BC7F-428E-B87E-50E23375E395}" type="presOf" srcId="{84A79653-3DD9-438A-A6A0-03E1D331390D}" destId="{87747A23-0CBE-4CE8-85B4-A1CA8B567BFA}" srcOrd="0" destOrd="0" presId="urn:microsoft.com/office/officeart/2005/8/layout/default"/>
    <dgm:cxn modelId="{83F0BAE1-AF06-41DB-BD40-680B8C73F23E}" type="presOf" srcId="{28E7CF9A-1A6B-4D43-84C2-11C52328E2A4}" destId="{8704115B-3ED7-41E4-9F2A-5937921B86E5}" srcOrd="0" destOrd="0" presId="urn:microsoft.com/office/officeart/2005/8/layout/default"/>
    <dgm:cxn modelId="{6B0CBFE3-E582-4AA9-B3EE-4EB7F2B9BE9B}" type="presOf" srcId="{C8E2C100-2CC8-41D0-A17D-4AB40B50EEF1}" destId="{E3CFF24C-1495-4EF7-B294-2791426F52C6}" srcOrd="0" destOrd="0" presId="urn:microsoft.com/office/officeart/2005/8/layout/default"/>
    <dgm:cxn modelId="{D390D2E4-9299-48B0-8D62-90A88362E421}" srcId="{9464D9B7-E17F-407A-8985-76447159B7CB}" destId="{1F2659CA-B9D0-4ED5-90A2-945206F4F8D1}" srcOrd="2" destOrd="0" parTransId="{32D3952B-0223-40A0-876F-ECA1CC7B6CD8}" sibTransId="{C5E4B6E0-F1B1-47E3-908B-9F42799325C9}"/>
    <dgm:cxn modelId="{AACB57FD-A9F9-4AB1-9B09-4F684FEA587F}" type="presOf" srcId="{83E9421A-E598-4A6C-A45D-288CEB1C15C6}" destId="{DA4E66C1-0AB8-4A2B-9177-F7819B78E79D}" srcOrd="0" destOrd="0" presId="urn:microsoft.com/office/officeart/2005/8/layout/default"/>
    <dgm:cxn modelId="{D522BAFD-00A2-46B8-B474-AF91ECCF9D1F}" type="presParOf" srcId="{784320CF-B2BA-473B-A5A6-8B3A8927860D}" destId="{8704115B-3ED7-41E4-9F2A-5937921B86E5}" srcOrd="0" destOrd="0" presId="urn:microsoft.com/office/officeart/2005/8/layout/default"/>
    <dgm:cxn modelId="{B2AB0FDB-3306-44B8-83BD-CCDF26F01DFA}" type="presParOf" srcId="{784320CF-B2BA-473B-A5A6-8B3A8927860D}" destId="{73B94E10-57F8-4826-87C9-567E21768DA3}" srcOrd="1" destOrd="0" presId="urn:microsoft.com/office/officeart/2005/8/layout/default"/>
    <dgm:cxn modelId="{84B8B6EC-09E6-439D-98C3-616860BADA36}" type="presParOf" srcId="{784320CF-B2BA-473B-A5A6-8B3A8927860D}" destId="{DA4E66C1-0AB8-4A2B-9177-F7819B78E79D}" srcOrd="2" destOrd="0" presId="urn:microsoft.com/office/officeart/2005/8/layout/default"/>
    <dgm:cxn modelId="{208E5B55-706E-4047-901B-9D50DBC3AC68}" type="presParOf" srcId="{784320CF-B2BA-473B-A5A6-8B3A8927860D}" destId="{A259C8CE-4E8B-4693-89CD-6550F01613FB}" srcOrd="3" destOrd="0" presId="urn:microsoft.com/office/officeart/2005/8/layout/default"/>
    <dgm:cxn modelId="{9D402615-B294-4360-8B62-B3661B03E624}" type="presParOf" srcId="{784320CF-B2BA-473B-A5A6-8B3A8927860D}" destId="{B62389F0-DF2A-494D-AE3B-2216067DD291}" srcOrd="4" destOrd="0" presId="urn:microsoft.com/office/officeart/2005/8/layout/default"/>
    <dgm:cxn modelId="{46E92887-63D1-461C-B1C8-A1FEB62542F9}" type="presParOf" srcId="{784320CF-B2BA-473B-A5A6-8B3A8927860D}" destId="{EE9D7B0F-33A6-4F26-AA50-89716B054B88}" srcOrd="5" destOrd="0" presId="urn:microsoft.com/office/officeart/2005/8/layout/default"/>
    <dgm:cxn modelId="{72FF0E33-13DA-41E8-B98E-6559ABCBDCE8}" type="presParOf" srcId="{784320CF-B2BA-473B-A5A6-8B3A8927860D}" destId="{E3CFF24C-1495-4EF7-B294-2791426F52C6}" srcOrd="6" destOrd="0" presId="urn:microsoft.com/office/officeart/2005/8/layout/default"/>
    <dgm:cxn modelId="{8C468DE6-F82C-4964-8BFA-474FA8AD8CC3}" type="presParOf" srcId="{784320CF-B2BA-473B-A5A6-8B3A8927860D}" destId="{80095856-3EA3-48EC-BB3A-3410D3911FC2}" srcOrd="7" destOrd="0" presId="urn:microsoft.com/office/officeart/2005/8/layout/default"/>
    <dgm:cxn modelId="{3C045F4F-9102-4B2C-87E8-B7B1B320F1D8}" type="presParOf" srcId="{784320CF-B2BA-473B-A5A6-8B3A8927860D}" destId="{87747A23-0CBE-4CE8-85B4-A1CA8B567BFA}" srcOrd="8" destOrd="0" presId="urn:microsoft.com/office/officeart/2005/8/layout/default"/>
    <dgm:cxn modelId="{2DCCCDE0-2C83-43B0-BD6C-F55775EE1E32}" type="presParOf" srcId="{784320CF-B2BA-473B-A5A6-8B3A8927860D}" destId="{B43E883C-A629-4FDF-B6CA-2EE05C564728}" srcOrd="9" destOrd="0" presId="urn:microsoft.com/office/officeart/2005/8/layout/default"/>
    <dgm:cxn modelId="{A27EB083-E62C-4875-B87E-84B8DDB667AF}" type="presParOf" srcId="{784320CF-B2BA-473B-A5A6-8B3A8927860D}" destId="{5C31BFE1-B103-488E-9A2E-30367235744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A4F163-436C-4568-BC8D-F739B23D8B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1B7785-2853-47F2-9ECD-710F2831CA00}">
      <dgm:prSet phldrT="[Text]"/>
      <dgm:spPr/>
      <dgm:t>
        <a:bodyPr/>
        <a:lstStyle/>
        <a:p>
          <a:r>
            <a:rPr lang="en-US" dirty="0"/>
            <a:t>Contacts</a:t>
          </a:r>
        </a:p>
      </dgm:t>
    </dgm:pt>
    <dgm:pt modelId="{A52954A6-C449-4E6E-9286-F49D2C8302C7}" type="parTrans" cxnId="{7D7F61C5-91EC-44E2-B365-F5148D61122B}">
      <dgm:prSet/>
      <dgm:spPr/>
      <dgm:t>
        <a:bodyPr/>
        <a:lstStyle/>
        <a:p>
          <a:endParaRPr lang="en-US"/>
        </a:p>
      </dgm:t>
    </dgm:pt>
    <dgm:pt modelId="{E607117B-CDFC-4322-8CB1-22286FD9F00D}" type="sibTrans" cxnId="{7D7F61C5-91EC-44E2-B365-F5148D61122B}">
      <dgm:prSet/>
      <dgm:spPr/>
      <dgm:t>
        <a:bodyPr/>
        <a:lstStyle/>
        <a:p>
          <a:endParaRPr lang="en-US"/>
        </a:p>
      </dgm:t>
    </dgm:pt>
    <dgm:pt modelId="{B14F7C11-047D-4BEB-9781-0ACFE9688FD2}">
      <dgm:prSet phldrT="[Text]"/>
      <dgm:spPr/>
      <dgm:t>
        <a:bodyPr/>
        <a:lstStyle/>
        <a:p>
          <a:r>
            <a:rPr lang="en-US" dirty="0"/>
            <a:t>Traffic</a:t>
          </a:r>
        </a:p>
      </dgm:t>
    </dgm:pt>
    <dgm:pt modelId="{553EC18D-0BE4-4D91-B1F5-59C6A3808C7D}" type="parTrans" cxnId="{31B4015F-28E8-4134-B5A5-97D53CB86C02}">
      <dgm:prSet/>
      <dgm:spPr/>
      <dgm:t>
        <a:bodyPr/>
        <a:lstStyle/>
        <a:p>
          <a:endParaRPr lang="en-US"/>
        </a:p>
      </dgm:t>
    </dgm:pt>
    <dgm:pt modelId="{C45F0B77-59D4-4340-9874-B9549959A7C0}" type="sibTrans" cxnId="{31B4015F-28E8-4134-B5A5-97D53CB86C02}">
      <dgm:prSet/>
      <dgm:spPr/>
      <dgm:t>
        <a:bodyPr/>
        <a:lstStyle/>
        <a:p>
          <a:endParaRPr lang="en-US"/>
        </a:p>
      </dgm:t>
    </dgm:pt>
    <dgm:pt modelId="{EBB6BD11-09F4-4C85-BD95-307730800512}">
      <dgm:prSet phldrT="[Text]"/>
      <dgm:spPr/>
      <dgm:t>
        <a:bodyPr/>
        <a:lstStyle/>
        <a:p>
          <a:r>
            <a:rPr lang="en-US" dirty="0"/>
            <a:t>Sales Activity</a:t>
          </a:r>
        </a:p>
      </dgm:t>
    </dgm:pt>
    <dgm:pt modelId="{4F0B56DD-F72D-4ABE-A4BD-FC728BFD4CC4}" type="parTrans" cxnId="{A30ED5DC-59D8-4D05-A4AB-8830510B0446}">
      <dgm:prSet/>
      <dgm:spPr/>
      <dgm:t>
        <a:bodyPr/>
        <a:lstStyle/>
        <a:p>
          <a:endParaRPr lang="en-US"/>
        </a:p>
      </dgm:t>
    </dgm:pt>
    <dgm:pt modelId="{F7480506-780E-4309-BF51-FE62DCFE1DB1}" type="sibTrans" cxnId="{A30ED5DC-59D8-4D05-A4AB-8830510B0446}">
      <dgm:prSet/>
      <dgm:spPr/>
      <dgm:t>
        <a:bodyPr/>
        <a:lstStyle/>
        <a:p>
          <a:endParaRPr lang="en-US"/>
        </a:p>
      </dgm:t>
    </dgm:pt>
    <dgm:pt modelId="{E61726FA-5BD6-4D14-ACD6-9CBAAA77D837}">
      <dgm:prSet phldrT="[Text]"/>
      <dgm:spPr/>
      <dgm:t>
        <a:bodyPr/>
        <a:lstStyle/>
        <a:p>
          <a:r>
            <a:rPr lang="en-US"/>
            <a:t>Research</a:t>
          </a:r>
          <a:endParaRPr lang="en-US" dirty="0"/>
        </a:p>
      </dgm:t>
    </dgm:pt>
    <dgm:pt modelId="{7D713631-B6AE-41A2-832E-64897EE0B997}" type="parTrans" cxnId="{C9D3A07E-5395-4A9C-A35E-3587B26CF41F}">
      <dgm:prSet/>
      <dgm:spPr/>
      <dgm:t>
        <a:bodyPr/>
        <a:lstStyle/>
        <a:p>
          <a:endParaRPr lang="en-US"/>
        </a:p>
      </dgm:t>
    </dgm:pt>
    <dgm:pt modelId="{E3F10A01-A9F4-4812-AAF6-25D7930424E4}" type="sibTrans" cxnId="{C9D3A07E-5395-4A9C-A35E-3587B26CF41F}">
      <dgm:prSet/>
      <dgm:spPr/>
      <dgm:t>
        <a:bodyPr/>
        <a:lstStyle/>
        <a:p>
          <a:endParaRPr lang="en-US"/>
        </a:p>
      </dgm:t>
    </dgm:pt>
    <dgm:pt modelId="{BDF1A133-AA31-4120-BC1C-E57B51194BF5}">
      <dgm:prSet phldrT="[Text]"/>
      <dgm:spPr/>
      <dgm:t>
        <a:bodyPr/>
        <a:lstStyle/>
        <a:p>
          <a:r>
            <a:rPr lang="en-US" dirty="0"/>
            <a:t>Staff Activity</a:t>
          </a:r>
        </a:p>
      </dgm:t>
    </dgm:pt>
    <dgm:pt modelId="{B8630D1E-5D62-4511-BFBA-54EBD305212D}" type="parTrans" cxnId="{2ECFB517-4EA0-4C83-8E0A-531E3A8B4DDC}">
      <dgm:prSet/>
      <dgm:spPr/>
      <dgm:t>
        <a:bodyPr/>
        <a:lstStyle/>
        <a:p>
          <a:endParaRPr lang="en-US"/>
        </a:p>
      </dgm:t>
    </dgm:pt>
    <dgm:pt modelId="{0E08232C-285D-4D1C-BA82-B8DA71259DA7}" type="sibTrans" cxnId="{2ECFB517-4EA0-4C83-8E0A-531E3A8B4DDC}">
      <dgm:prSet/>
      <dgm:spPr/>
      <dgm:t>
        <a:bodyPr/>
        <a:lstStyle/>
        <a:p>
          <a:endParaRPr lang="en-US"/>
        </a:p>
      </dgm:t>
    </dgm:pt>
    <dgm:pt modelId="{170C7B9D-A6FA-4FCD-9E51-291D2BF09BB0}">
      <dgm:prSet phldrT="[Text]"/>
      <dgm:spPr/>
      <dgm:t>
        <a:bodyPr/>
        <a:lstStyle/>
        <a:p>
          <a:r>
            <a:rPr lang="en-US" dirty="0"/>
            <a:t>Cheap Marketing</a:t>
          </a:r>
        </a:p>
      </dgm:t>
    </dgm:pt>
    <dgm:pt modelId="{E5E35F4F-80E6-4101-A136-44D4E7B943CD}" type="parTrans" cxnId="{28E7363A-76FF-4F73-A690-FBD2EB0D5113}">
      <dgm:prSet/>
      <dgm:spPr/>
      <dgm:t>
        <a:bodyPr/>
        <a:lstStyle/>
        <a:p>
          <a:endParaRPr lang="en-US"/>
        </a:p>
      </dgm:t>
    </dgm:pt>
    <dgm:pt modelId="{FEF83AB1-C9F5-40E4-998E-31D9D16483FC}" type="sibTrans" cxnId="{28E7363A-76FF-4F73-A690-FBD2EB0D5113}">
      <dgm:prSet/>
      <dgm:spPr/>
      <dgm:t>
        <a:bodyPr/>
        <a:lstStyle/>
        <a:p>
          <a:endParaRPr lang="en-US"/>
        </a:p>
      </dgm:t>
    </dgm:pt>
    <dgm:pt modelId="{FD858217-EAD7-483C-9CA8-15C742AE8C6A}" type="pres">
      <dgm:prSet presAssocID="{C4A4F163-436C-4568-BC8D-F739B23D8B9F}" presName="diagram" presStyleCnt="0">
        <dgm:presLayoutVars>
          <dgm:dir/>
          <dgm:resizeHandles val="exact"/>
        </dgm:presLayoutVars>
      </dgm:prSet>
      <dgm:spPr/>
    </dgm:pt>
    <dgm:pt modelId="{14C6E6C1-6313-4C23-BC91-9BAD1FBB08A0}" type="pres">
      <dgm:prSet presAssocID="{631B7785-2853-47F2-9ECD-710F2831CA00}" presName="node" presStyleLbl="node1" presStyleIdx="0" presStyleCnt="6">
        <dgm:presLayoutVars>
          <dgm:bulletEnabled val="1"/>
        </dgm:presLayoutVars>
      </dgm:prSet>
      <dgm:spPr/>
    </dgm:pt>
    <dgm:pt modelId="{1B90C17C-B347-404E-B70C-6F194FF311E0}" type="pres">
      <dgm:prSet presAssocID="{E607117B-CDFC-4322-8CB1-22286FD9F00D}" presName="sibTrans" presStyleCnt="0"/>
      <dgm:spPr/>
    </dgm:pt>
    <dgm:pt modelId="{C7EB8D0D-1B81-479C-B608-A963A4D61A48}" type="pres">
      <dgm:prSet presAssocID="{B14F7C11-047D-4BEB-9781-0ACFE9688FD2}" presName="node" presStyleLbl="node1" presStyleIdx="1" presStyleCnt="6">
        <dgm:presLayoutVars>
          <dgm:bulletEnabled val="1"/>
        </dgm:presLayoutVars>
      </dgm:prSet>
      <dgm:spPr/>
    </dgm:pt>
    <dgm:pt modelId="{1CAA3BCC-EB65-4BB6-9BDF-4860F9D9912C}" type="pres">
      <dgm:prSet presAssocID="{C45F0B77-59D4-4340-9874-B9549959A7C0}" presName="sibTrans" presStyleCnt="0"/>
      <dgm:spPr/>
    </dgm:pt>
    <dgm:pt modelId="{23DA2A7A-5AF7-48C1-82A6-AA1C766722F7}" type="pres">
      <dgm:prSet presAssocID="{EBB6BD11-09F4-4C85-BD95-307730800512}" presName="node" presStyleLbl="node1" presStyleIdx="2" presStyleCnt="6">
        <dgm:presLayoutVars>
          <dgm:bulletEnabled val="1"/>
        </dgm:presLayoutVars>
      </dgm:prSet>
      <dgm:spPr/>
    </dgm:pt>
    <dgm:pt modelId="{BCBFDD2B-418B-484E-8AE1-E0ACDD3966C1}" type="pres">
      <dgm:prSet presAssocID="{F7480506-780E-4309-BF51-FE62DCFE1DB1}" presName="sibTrans" presStyleCnt="0"/>
      <dgm:spPr/>
    </dgm:pt>
    <dgm:pt modelId="{7702D85A-8AA2-4EDB-BB85-F14773DF7586}" type="pres">
      <dgm:prSet presAssocID="{E61726FA-5BD6-4D14-ACD6-9CBAAA77D837}" presName="node" presStyleLbl="node1" presStyleIdx="3" presStyleCnt="6">
        <dgm:presLayoutVars>
          <dgm:bulletEnabled val="1"/>
        </dgm:presLayoutVars>
      </dgm:prSet>
      <dgm:spPr/>
    </dgm:pt>
    <dgm:pt modelId="{57345DED-6D33-4BD0-8666-148E139528AC}" type="pres">
      <dgm:prSet presAssocID="{E3F10A01-A9F4-4812-AAF6-25D7930424E4}" presName="sibTrans" presStyleCnt="0"/>
      <dgm:spPr/>
    </dgm:pt>
    <dgm:pt modelId="{C9A70352-CED5-47E7-8F1F-410D56DAA5F5}" type="pres">
      <dgm:prSet presAssocID="{170C7B9D-A6FA-4FCD-9E51-291D2BF09BB0}" presName="node" presStyleLbl="node1" presStyleIdx="4" presStyleCnt="6">
        <dgm:presLayoutVars>
          <dgm:bulletEnabled val="1"/>
        </dgm:presLayoutVars>
      </dgm:prSet>
      <dgm:spPr/>
    </dgm:pt>
    <dgm:pt modelId="{C0361EB8-6CBA-41BE-8DAE-BEC3440BF0FD}" type="pres">
      <dgm:prSet presAssocID="{FEF83AB1-C9F5-40E4-998E-31D9D16483FC}" presName="sibTrans" presStyleCnt="0"/>
      <dgm:spPr/>
    </dgm:pt>
    <dgm:pt modelId="{725E06FA-2A85-434D-BE01-8AB5B19E6AFF}" type="pres">
      <dgm:prSet presAssocID="{BDF1A133-AA31-4120-BC1C-E57B51194BF5}" presName="node" presStyleLbl="node1" presStyleIdx="5" presStyleCnt="6">
        <dgm:presLayoutVars>
          <dgm:bulletEnabled val="1"/>
        </dgm:presLayoutVars>
      </dgm:prSet>
      <dgm:spPr/>
    </dgm:pt>
  </dgm:ptLst>
  <dgm:cxnLst>
    <dgm:cxn modelId="{1F900D04-A66F-436B-9E1A-0149DA96EC7B}" type="presOf" srcId="{C4A4F163-436C-4568-BC8D-F739B23D8B9F}" destId="{FD858217-EAD7-483C-9CA8-15C742AE8C6A}" srcOrd="0" destOrd="0" presId="urn:microsoft.com/office/officeart/2005/8/layout/default"/>
    <dgm:cxn modelId="{2ECFB517-4EA0-4C83-8E0A-531E3A8B4DDC}" srcId="{C4A4F163-436C-4568-BC8D-F739B23D8B9F}" destId="{BDF1A133-AA31-4120-BC1C-E57B51194BF5}" srcOrd="5" destOrd="0" parTransId="{B8630D1E-5D62-4511-BFBA-54EBD305212D}" sibTransId="{0E08232C-285D-4D1C-BA82-B8DA71259DA7}"/>
    <dgm:cxn modelId="{AE0C061A-9A92-44BF-98F3-5294D093D274}" type="presOf" srcId="{B14F7C11-047D-4BEB-9781-0ACFE9688FD2}" destId="{C7EB8D0D-1B81-479C-B608-A963A4D61A48}" srcOrd="0" destOrd="0" presId="urn:microsoft.com/office/officeart/2005/8/layout/default"/>
    <dgm:cxn modelId="{28E7363A-76FF-4F73-A690-FBD2EB0D5113}" srcId="{C4A4F163-436C-4568-BC8D-F739B23D8B9F}" destId="{170C7B9D-A6FA-4FCD-9E51-291D2BF09BB0}" srcOrd="4" destOrd="0" parTransId="{E5E35F4F-80E6-4101-A136-44D4E7B943CD}" sibTransId="{FEF83AB1-C9F5-40E4-998E-31D9D16483FC}"/>
    <dgm:cxn modelId="{643F203B-8F98-432E-B9CA-BDDE3324FBC7}" type="presOf" srcId="{170C7B9D-A6FA-4FCD-9E51-291D2BF09BB0}" destId="{C9A70352-CED5-47E7-8F1F-410D56DAA5F5}" srcOrd="0" destOrd="0" presId="urn:microsoft.com/office/officeart/2005/8/layout/default"/>
    <dgm:cxn modelId="{31B4015F-28E8-4134-B5A5-97D53CB86C02}" srcId="{C4A4F163-436C-4568-BC8D-F739B23D8B9F}" destId="{B14F7C11-047D-4BEB-9781-0ACFE9688FD2}" srcOrd="1" destOrd="0" parTransId="{553EC18D-0BE4-4D91-B1F5-59C6A3808C7D}" sibTransId="{C45F0B77-59D4-4340-9874-B9549959A7C0}"/>
    <dgm:cxn modelId="{3B190F65-8577-4F8B-A0CB-C5B017E327BE}" type="presOf" srcId="{EBB6BD11-09F4-4C85-BD95-307730800512}" destId="{23DA2A7A-5AF7-48C1-82A6-AA1C766722F7}" srcOrd="0" destOrd="0" presId="urn:microsoft.com/office/officeart/2005/8/layout/default"/>
    <dgm:cxn modelId="{F57D256E-017C-4625-9F69-4B3AE192B933}" type="presOf" srcId="{631B7785-2853-47F2-9ECD-710F2831CA00}" destId="{14C6E6C1-6313-4C23-BC91-9BAD1FBB08A0}" srcOrd="0" destOrd="0" presId="urn:microsoft.com/office/officeart/2005/8/layout/default"/>
    <dgm:cxn modelId="{C9D3A07E-5395-4A9C-A35E-3587B26CF41F}" srcId="{C4A4F163-436C-4568-BC8D-F739B23D8B9F}" destId="{E61726FA-5BD6-4D14-ACD6-9CBAAA77D837}" srcOrd="3" destOrd="0" parTransId="{7D713631-B6AE-41A2-832E-64897EE0B997}" sibTransId="{E3F10A01-A9F4-4812-AAF6-25D7930424E4}"/>
    <dgm:cxn modelId="{614E6A9D-F617-4F8D-B77B-84ADF534AA5E}" type="presOf" srcId="{E61726FA-5BD6-4D14-ACD6-9CBAAA77D837}" destId="{7702D85A-8AA2-4EDB-BB85-F14773DF7586}" srcOrd="0" destOrd="0" presId="urn:microsoft.com/office/officeart/2005/8/layout/default"/>
    <dgm:cxn modelId="{1B9C8BA7-9DBF-4479-8A3C-5898CCBF9FF4}" type="presOf" srcId="{BDF1A133-AA31-4120-BC1C-E57B51194BF5}" destId="{725E06FA-2A85-434D-BE01-8AB5B19E6AFF}" srcOrd="0" destOrd="0" presId="urn:microsoft.com/office/officeart/2005/8/layout/default"/>
    <dgm:cxn modelId="{7D7F61C5-91EC-44E2-B365-F5148D61122B}" srcId="{C4A4F163-436C-4568-BC8D-F739B23D8B9F}" destId="{631B7785-2853-47F2-9ECD-710F2831CA00}" srcOrd="0" destOrd="0" parTransId="{A52954A6-C449-4E6E-9286-F49D2C8302C7}" sibTransId="{E607117B-CDFC-4322-8CB1-22286FD9F00D}"/>
    <dgm:cxn modelId="{A30ED5DC-59D8-4D05-A4AB-8830510B0446}" srcId="{C4A4F163-436C-4568-BC8D-F739B23D8B9F}" destId="{EBB6BD11-09F4-4C85-BD95-307730800512}" srcOrd="2" destOrd="0" parTransId="{4F0B56DD-F72D-4ABE-A4BD-FC728BFD4CC4}" sibTransId="{F7480506-780E-4309-BF51-FE62DCFE1DB1}"/>
    <dgm:cxn modelId="{4E385029-A45A-45DE-915A-F4CB6C871C70}" type="presParOf" srcId="{FD858217-EAD7-483C-9CA8-15C742AE8C6A}" destId="{14C6E6C1-6313-4C23-BC91-9BAD1FBB08A0}" srcOrd="0" destOrd="0" presId="urn:microsoft.com/office/officeart/2005/8/layout/default"/>
    <dgm:cxn modelId="{40B3CE30-1CE2-4524-A520-6BE0C08F13F1}" type="presParOf" srcId="{FD858217-EAD7-483C-9CA8-15C742AE8C6A}" destId="{1B90C17C-B347-404E-B70C-6F194FF311E0}" srcOrd="1" destOrd="0" presId="urn:microsoft.com/office/officeart/2005/8/layout/default"/>
    <dgm:cxn modelId="{2DDA13D9-3085-4206-B30E-F993C66E8AAD}" type="presParOf" srcId="{FD858217-EAD7-483C-9CA8-15C742AE8C6A}" destId="{C7EB8D0D-1B81-479C-B608-A963A4D61A48}" srcOrd="2" destOrd="0" presId="urn:microsoft.com/office/officeart/2005/8/layout/default"/>
    <dgm:cxn modelId="{21891CD8-1D15-4842-AF0B-CA63A895EC37}" type="presParOf" srcId="{FD858217-EAD7-483C-9CA8-15C742AE8C6A}" destId="{1CAA3BCC-EB65-4BB6-9BDF-4860F9D9912C}" srcOrd="3" destOrd="0" presId="urn:microsoft.com/office/officeart/2005/8/layout/default"/>
    <dgm:cxn modelId="{83DDC636-907D-4EA9-AE6E-750EF5691365}" type="presParOf" srcId="{FD858217-EAD7-483C-9CA8-15C742AE8C6A}" destId="{23DA2A7A-5AF7-48C1-82A6-AA1C766722F7}" srcOrd="4" destOrd="0" presId="urn:microsoft.com/office/officeart/2005/8/layout/default"/>
    <dgm:cxn modelId="{AF664BE0-F14D-4508-8B86-7FF7B9213A98}" type="presParOf" srcId="{FD858217-EAD7-483C-9CA8-15C742AE8C6A}" destId="{BCBFDD2B-418B-484E-8AE1-E0ACDD3966C1}" srcOrd="5" destOrd="0" presId="urn:microsoft.com/office/officeart/2005/8/layout/default"/>
    <dgm:cxn modelId="{C4029228-85DF-43FD-8A3B-C67A0D2070CA}" type="presParOf" srcId="{FD858217-EAD7-483C-9CA8-15C742AE8C6A}" destId="{7702D85A-8AA2-4EDB-BB85-F14773DF7586}" srcOrd="6" destOrd="0" presId="urn:microsoft.com/office/officeart/2005/8/layout/default"/>
    <dgm:cxn modelId="{DC4C5E55-74D8-4EC8-B7A1-57CB36E87961}" type="presParOf" srcId="{FD858217-EAD7-483C-9CA8-15C742AE8C6A}" destId="{57345DED-6D33-4BD0-8666-148E139528AC}" srcOrd="7" destOrd="0" presId="urn:microsoft.com/office/officeart/2005/8/layout/default"/>
    <dgm:cxn modelId="{126DC490-CF0E-4195-8800-84A98C43B440}" type="presParOf" srcId="{FD858217-EAD7-483C-9CA8-15C742AE8C6A}" destId="{C9A70352-CED5-47E7-8F1F-410D56DAA5F5}" srcOrd="8" destOrd="0" presId="urn:microsoft.com/office/officeart/2005/8/layout/default"/>
    <dgm:cxn modelId="{0D16EED3-4808-4816-9A14-935EDB97968C}" type="presParOf" srcId="{FD858217-EAD7-483C-9CA8-15C742AE8C6A}" destId="{C0361EB8-6CBA-41BE-8DAE-BEC3440BF0FD}" srcOrd="9" destOrd="0" presId="urn:microsoft.com/office/officeart/2005/8/layout/default"/>
    <dgm:cxn modelId="{215F1B6B-7358-4002-B22C-D0D952C6F62A}" type="presParOf" srcId="{FD858217-EAD7-483C-9CA8-15C742AE8C6A}" destId="{725E06FA-2A85-434D-BE01-8AB5B19E6AF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6A8056-58B8-4E49-8369-E52C8D2E47F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5B3141-3F42-4A7C-B042-8DAA6DE174D4}">
      <dgm:prSet phldrT="[Text]"/>
      <dgm:spPr/>
      <dgm:t>
        <a:bodyPr/>
        <a:lstStyle/>
        <a:p>
          <a:r>
            <a:rPr lang="en-US" dirty="0"/>
            <a:t>Staff as Needed</a:t>
          </a:r>
        </a:p>
      </dgm:t>
    </dgm:pt>
    <dgm:pt modelId="{8542ED1C-A83A-4A6E-B042-7FC62038FD28}" type="parTrans" cxnId="{A00056C6-D13A-4E3A-9C19-14927A94BA5A}">
      <dgm:prSet/>
      <dgm:spPr/>
      <dgm:t>
        <a:bodyPr/>
        <a:lstStyle/>
        <a:p>
          <a:endParaRPr lang="en-US"/>
        </a:p>
      </dgm:t>
    </dgm:pt>
    <dgm:pt modelId="{35BAC7F5-71FE-478A-9ABC-8A7EF821BAD0}" type="sibTrans" cxnId="{A00056C6-D13A-4E3A-9C19-14927A94BA5A}">
      <dgm:prSet/>
      <dgm:spPr/>
      <dgm:t>
        <a:bodyPr/>
        <a:lstStyle/>
        <a:p>
          <a:endParaRPr lang="en-US"/>
        </a:p>
      </dgm:t>
    </dgm:pt>
    <dgm:pt modelId="{F12B40E7-492E-405D-B5B5-AFDC623E0210}">
      <dgm:prSet phldrT="[Text]"/>
      <dgm:spPr/>
      <dgm:t>
        <a:bodyPr/>
        <a:lstStyle/>
        <a:p>
          <a:r>
            <a:rPr lang="en-US" dirty="0"/>
            <a:t>Clear Direction</a:t>
          </a:r>
        </a:p>
      </dgm:t>
    </dgm:pt>
    <dgm:pt modelId="{7D38A843-A1D8-493F-BFC8-11F5624F58CD}" type="parTrans" cxnId="{CA69DDF9-F0BE-4BEF-B952-028B4180241E}">
      <dgm:prSet/>
      <dgm:spPr/>
      <dgm:t>
        <a:bodyPr/>
        <a:lstStyle/>
        <a:p>
          <a:endParaRPr lang="en-US"/>
        </a:p>
      </dgm:t>
    </dgm:pt>
    <dgm:pt modelId="{5BF7AB57-26E4-4FDD-895D-188BA995A7BE}" type="sibTrans" cxnId="{CA69DDF9-F0BE-4BEF-B952-028B4180241E}">
      <dgm:prSet/>
      <dgm:spPr/>
      <dgm:t>
        <a:bodyPr/>
        <a:lstStyle/>
        <a:p>
          <a:endParaRPr lang="en-US"/>
        </a:p>
      </dgm:t>
    </dgm:pt>
    <dgm:pt modelId="{0A93F80F-BF34-4FE2-8EC0-66BD3B135E45}">
      <dgm:prSet phldrT="[Text]"/>
      <dgm:spPr/>
      <dgm:t>
        <a:bodyPr/>
        <a:lstStyle/>
        <a:p>
          <a:r>
            <a:rPr lang="en-US" dirty="0"/>
            <a:t>Prioritize Tasks</a:t>
          </a:r>
        </a:p>
      </dgm:t>
    </dgm:pt>
    <dgm:pt modelId="{233A11C5-5740-4BD7-B9B8-8D63F0FA06A5}" type="parTrans" cxnId="{3AFCD632-0E98-4CC9-93A9-239BE56AFC11}">
      <dgm:prSet/>
      <dgm:spPr/>
      <dgm:t>
        <a:bodyPr/>
        <a:lstStyle/>
        <a:p>
          <a:endParaRPr lang="en-US"/>
        </a:p>
      </dgm:t>
    </dgm:pt>
    <dgm:pt modelId="{2F19653F-DB53-4903-8167-F9D3401994B0}" type="sibTrans" cxnId="{3AFCD632-0E98-4CC9-93A9-239BE56AFC11}">
      <dgm:prSet/>
      <dgm:spPr/>
      <dgm:t>
        <a:bodyPr/>
        <a:lstStyle/>
        <a:p>
          <a:endParaRPr lang="en-US"/>
        </a:p>
      </dgm:t>
    </dgm:pt>
    <dgm:pt modelId="{8B4196D6-4EAF-4B44-BDC6-399FB4FA495F}">
      <dgm:prSet phldrT="[Text]"/>
      <dgm:spPr/>
      <dgm:t>
        <a:bodyPr/>
        <a:lstStyle/>
        <a:p>
          <a:r>
            <a:rPr lang="en-US" dirty="0"/>
            <a:t>Focus on Selling</a:t>
          </a:r>
        </a:p>
      </dgm:t>
    </dgm:pt>
    <dgm:pt modelId="{68AE63F5-6169-4477-92F0-E8FD3DC5EF82}" type="parTrans" cxnId="{6F3380E5-6EAD-4A45-949A-8F6367D798DF}">
      <dgm:prSet/>
      <dgm:spPr/>
      <dgm:t>
        <a:bodyPr/>
        <a:lstStyle/>
        <a:p>
          <a:endParaRPr lang="en-US"/>
        </a:p>
      </dgm:t>
    </dgm:pt>
    <dgm:pt modelId="{1CC5A2AC-6904-4207-925B-7F2F11BEBEAA}" type="sibTrans" cxnId="{6F3380E5-6EAD-4A45-949A-8F6367D798DF}">
      <dgm:prSet/>
      <dgm:spPr/>
      <dgm:t>
        <a:bodyPr/>
        <a:lstStyle/>
        <a:p>
          <a:endParaRPr lang="en-US"/>
        </a:p>
      </dgm:t>
    </dgm:pt>
    <dgm:pt modelId="{FD8461D4-6E8D-48B6-A2B7-4488AD9F5E57}">
      <dgm:prSet phldrT="[Text]"/>
      <dgm:spPr/>
      <dgm:t>
        <a:bodyPr/>
        <a:lstStyle/>
        <a:p>
          <a:r>
            <a:rPr lang="en-US" dirty="0"/>
            <a:t>Support &amp; Responsiveness</a:t>
          </a:r>
        </a:p>
      </dgm:t>
    </dgm:pt>
    <dgm:pt modelId="{99DEBECB-B7C2-4E1E-B5E2-4907476A8F52}" type="parTrans" cxnId="{CF5D3389-5CED-49C3-8CA3-EF96ED36F971}">
      <dgm:prSet/>
      <dgm:spPr/>
      <dgm:t>
        <a:bodyPr/>
        <a:lstStyle/>
        <a:p>
          <a:endParaRPr lang="en-US"/>
        </a:p>
      </dgm:t>
    </dgm:pt>
    <dgm:pt modelId="{EE53953C-A330-40B4-BB53-F0C7E990DA02}" type="sibTrans" cxnId="{CF5D3389-5CED-49C3-8CA3-EF96ED36F971}">
      <dgm:prSet/>
      <dgm:spPr/>
      <dgm:t>
        <a:bodyPr/>
        <a:lstStyle/>
        <a:p>
          <a:endParaRPr lang="en-US"/>
        </a:p>
      </dgm:t>
    </dgm:pt>
    <dgm:pt modelId="{995140D3-48BB-41BA-A6D4-28BDA937CD70}">
      <dgm:prSet/>
      <dgm:spPr/>
      <dgm:t>
        <a:bodyPr/>
        <a:lstStyle/>
        <a:p>
          <a:r>
            <a:rPr lang="en-US" dirty="0"/>
            <a:t>Training &amp; Exposure</a:t>
          </a:r>
        </a:p>
      </dgm:t>
    </dgm:pt>
    <dgm:pt modelId="{86B7529C-BE04-4DC9-900D-82C915E65FE8}" type="parTrans" cxnId="{E35AC99B-3997-4702-8908-A70467E5C40D}">
      <dgm:prSet/>
      <dgm:spPr/>
      <dgm:t>
        <a:bodyPr/>
        <a:lstStyle/>
        <a:p>
          <a:endParaRPr lang="en-US"/>
        </a:p>
      </dgm:t>
    </dgm:pt>
    <dgm:pt modelId="{53243338-6CCE-4CA9-A6D5-EF4CE547D7DC}" type="sibTrans" cxnId="{E35AC99B-3997-4702-8908-A70467E5C40D}">
      <dgm:prSet/>
      <dgm:spPr/>
      <dgm:t>
        <a:bodyPr/>
        <a:lstStyle/>
        <a:p>
          <a:endParaRPr lang="en-US"/>
        </a:p>
      </dgm:t>
    </dgm:pt>
    <dgm:pt modelId="{ED96ECD5-3339-455C-9653-9AA4D8244097}" type="pres">
      <dgm:prSet presAssocID="{066A8056-58B8-4E49-8369-E52C8D2E47F0}" presName="diagram" presStyleCnt="0">
        <dgm:presLayoutVars>
          <dgm:dir/>
          <dgm:resizeHandles val="exact"/>
        </dgm:presLayoutVars>
      </dgm:prSet>
      <dgm:spPr/>
    </dgm:pt>
    <dgm:pt modelId="{8BB03E16-44CB-46F7-8F01-50A281D97118}" type="pres">
      <dgm:prSet presAssocID="{1F5B3141-3F42-4A7C-B042-8DAA6DE174D4}" presName="node" presStyleLbl="node1" presStyleIdx="0" presStyleCnt="6">
        <dgm:presLayoutVars>
          <dgm:bulletEnabled val="1"/>
        </dgm:presLayoutVars>
      </dgm:prSet>
      <dgm:spPr/>
    </dgm:pt>
    <dgm:pt modelId="{7E96D0F0-BB56-462C-817C-0FED10523E2F}" type="pres">
      <dgm:prSet presAssocID="{35BAC7F5-71FE-478A-9ABC-8A7EF821BAD0}" presName="sibTrans" presStyleCnt="0"/>
      <dgm:spPr/>
    </dgm:pt>
    <dgm:pt modelId="{EE3C445D-A9EA-43B7-8B80-ECF1BC13FAC0}" type="pres">
      <dgm:prSet presAssocID="{F12B40E7-492E-405D-B5B5-AFDC623E0210}" presName="node" presStyleLbl="node1" presStyleIdx="1" presStyleCnt="6">
        <dgm:presLayoutVars>
          <dgm:bulletEnabled val="1"/>
        </dgm:presLayoutVars>
      </dgm:prSet>
      <dgm:spPr/>
    </dgm:pt>
    <dgm:pt modelId="{E67BE346-5BD2-4B23-B5AA-701801AA77F8}" type="pres">
      <dgm:prSet presAssocID="{5BF7AB57-26E4-4FDD-895D-188BA995A7BE}" presName="sibTrans" presStyleCnt="0"/>
      <dgm:spPr/>
    </dgm:pt>
    <dgm:pt modelId="{69DFCF2D-9C4C-498C-B33E-1A230ED2C292}" type="pres">
      <dgm:prSet presAssocID="{0A93F80F-BF34-4FE2-8EC0-66BD3B135E45}" presName="node" presStyleLbl="node1" presStyleIdx="2" presStyleCnt="6" custLinFactX="-100000" custLinFactY="16191" custLinFactNeighborX="-120000" custLinFactNeighborY="100000">
        <dgm:presLayoutVars>
          <dgm:bulletEnabled val="1"/>
        </dgm:presLayoutVars>
      </dgm:prSet>
      <dgm:spPr/>
    </dgm:pt>
    <dgm:pt modelId="{3169F49A-34C5-411B-8503-332755340368}" type="pres">
      <dgm:prSet presAssocID="{2F19653F-DB53-4903-8167-F9D3401994B0}" presName="sibTrans" presStyleCnt="0"/>
      <dgm:spPr/>
    </dgm:pt>
    <dgm:pt modelId="{67EEC065-CD6A-4926-A4CD-223E547B9E07}" type="pres">
      <dgm:prSet presAssocID="{8B4196D6-4EAF-4B44-BDC6-399FB4FA495F}" presName="node" presStyleLbl="node1" presStyleIdx="3" presStyleCnt="6" custLinFactX="10000" custLinFactNeighborX="100000" custLinFactNeighborY="517">
        <dgm:presLayoutVars>
          <dgm:bulletEnabled val="1"/>
        </dgm:presLayoutVars>
      </dgm:prSet>
      <dgm:spPr/>
    </dgm:pt>
    <dgm:pt modelId="{012D467B-883A-48CA-9F31-02BE0C7BD41B}" type="pres">
      <dgm:prSet presAssocID="{1CC5A2AC-6904-4207-925B-7F2F11BEBEAA}" presName="sibTrans" presStyleCnt="0"/>
      <dgm:spPr/>
    </dgm:pt>
    <dgm:pt modelId="{D6DE77F3-EB08-4D83-B2D0-64D9A626AC60}" type="pres">
      <dgm:prSet presAssocID="{995140D3-48BB-41BA-A6D4-28BDA937CD70}" presName="node" presStyleLbl="node1" presStyleIdx="4" presStyleCnt="6" custLinFactX="35507" custLinFactY="-100000" custLinFactNeighborX="100000" custLinFactNeighborY="-111272">
        <dgm:presLayoutVars>
          <dgm:bulletEnabled val="1"/>
        </dgm:presLayoutVars>
      </dgm:prSet>
      <dgm:spPr/>
    </dgm:pt>
    <dgm:pt modelId="{8F5B84D1-B629-4B45-8153-DB745A00C823}" type="pres">
      <dgm:prSet presAssocID="{53243338-6CCE-4CA9-A6D5-EF4CE547D7DC}" presName="sibTrans" presStyleCnt="0"/>
      <dgm:spPr/>
    </dgm:pt>
    <dgm:pt modelId="{72193F4E-1891-4D8F-A6ED-6A9AB42B9E05}" type="pres">
      <dgm:prSet presAssocID="{FD8461D4-6E8D-48B6-A2B7-4488AD9F5E57}" presName="node" presStyleLbl="node1" presStyleIdx="5" presStyleCnt="6">
        <dgm:presLayoutVars>
          <dgm:bulletEnabled val="1"/>
        </dgm:presLayoutVars>
      </dgm:prSet>
      <dgm:spPr/>
    </dgm:pt>
  </dgm:ptLst>
  <dgm:cxnLst>
    <dgm:cxn modelId="{C5024D07-8129-4ABB-99D9-111BACA30B77}" type="presOf" srcId="{F12B40E7-492E-405D-B5B5-AFDC623E0210}" destId="{EE3C445D-A9EA-43B7-8B80-ECF1BC13FAC0}" srcOrd="0" destOrd="0" presId="urn:microsoft.com/office/officeart/2005/8/layout/default"/>
    <dgm:cxn modelId="{1EC66920-67DA-4C5C-8E60-584526F2D5F2}" type="presOf" srcId="{995140D3-48BB-41BA-A6D4-28BDA937CD70}" destId="{D6DE77F3-EB08-4D83-B2D0-64D9A626AC60}" srcOrd="0" destOrd="0" presId="urn:microsoft.com/office/officeart/2005/8/layout/default"/>
    <dgm:cxn modelId="{3AFCD632-0E98-4CC9-93A9-239BE56AFC11}" srcId="{066A8056-58B8-4E49-8369-E52C8D2E47F0}" destId="{0A93F80F-BF34-4FE2-8EC0-66BD3B135E45}" srcOrd="2" destOrd="0" parTransId="{233A11C5-5740-4BD7-B9B8-8D63F0FA06A5}" sibTransId="{2F19653F-DB53-4903-8167-F9D3401994B0}"/>
    <dgm:cxn modelId="{6B923767-9A80-421E-B582-F555BF5286A2}" type="presOf" srcId="{0A93F80F-BF34-4FE2-8EC0-66BD3B135E45}" destId="{69DFCF2D-9C4C-498C-B33E-1A230ED2C292}" srcOrd="0" destOrd="0" presId="urn:microsoft.com/office/officeart/2005/8/layout/default"/>
    <dgm:cxn modelId="{216F187C-ED53-49D6-84E1-95C161DF08BA}" type="presOf" srcId="{FD8461D4-6E8D-48B6-A2B7-4488AD9F5E57}" destId="{72193F4E-1891-4D8F-A6ED-6A9AB42B9E05}" srcOrd="0" destOrd="0" presId="urn:microsoft.com/office/officeart/2005/8/layout/default"/>
    <dgm:cxn modelId="{CF5D3389-5CED-49C3-8CA3-EF96ED36F971}" srcId="{066A8056-58B8-4E49-8369-E52C8D2E47F0}" destId="{FD8461D4-6E8D-48B6-A2B7-4488AD9F5E57}" srcOrd="5" destOrd="0" parTransId="{99DEBECB-B7C2-4E1E-B5E2-4907476A8F52}" sibTransId="{EE53953C-A330-40B4-BB53-F0C7E990DA02}"/>
    <dgm:cxn modelId="{E35AC99B-3997-4702-8908-A70467E5C40D}" srcId="{066A8056-58B8-4E49-8369-E52C8D2E47F0}" destId="{995140D3-48BB-41BA-A6D4-28BDA937CD70}" srcOrd="4" destOrd="0" parTransId="{86B7529C-BE04-4DC9-900D-82C915E65FE8}" sibTransId="{53243338-6CCE-4CA9-A6D5-EF4CE547D7DC}"/>
    <dgm:cxn modelId="{64D159A1-6984-4D09-9949-C2BBD35FEA17}" type="presOf" srcId="{066A8056-58B8-4E49-8369-E52C8D2E47F0}" destId="{ED96ECD5-3339-455C-9653-9AA4D8244097}" srcOrd="0" destOrd="0" presId="urn:microsoft.com/office/officeart/2005/8/layout/default"/>
    <dgm:cxn modelId="{A00056C6-D13A-4E3A-9C19-14927A94BA5A}" srcId="{066A8056-58B8-4E49-8369-E52C8D2E47F0}" destId="{1F5B3141-3F42-4A7C-B042-8DAA6DE174D4}" srcOrd="0" destOrd="0" parTransId="{8542ED1C-A83A-4A6E-B042-7FC62038FD28}" sibTransId="{35BAC7F5-71FE-478A-9ABC-8A7EF821BAD0}"/>
    <dgm:cxn modelId="{6F3380E5-6EAD-4A45-949A-8F6367D798DF}" srcId="{066A8056-58B8-4E49-8369-E52C8D2E47F0}" destId="{8B4196D6-4EAF-4B44-BDC6-399FB4FA495F}" srcOrd="3" destOrd="0" parTransId="{68AE63F5-6169-4477-92F0-E8FD3DC5EF82}" sibTransId="{1CC5A2AC-6904-4207-925B-7F2F11BEBEAA}"/>
    <dgm:cxn modelId="{33DC1EF7-05AD-4563-B3FB-E74958E89066}" type="presOf" srcId="{8B4196D6-4EAF-4B44-BDC6-399FB4FA495F}" destId="{67EEC065-CD6A-4926-A4CD-223E547B9E07}" srcOrd="0" destOrd="0" presId="urn:microsoft.com/office/officeart/2005/8/layout/default"/>
    <dgm:cxn modelId="{CA69DDF9-F0BE-4BEF-B952-028B4180241E}" srcId="{066A8056-58B8-4E49-8369-E52C8D2E47F0}" destId="{F12B40E7-492E-405D-B5B5-AFDC623E0210}" srcOrd="1" destOrd="0" parTransId="{7D38A843-A1D8-493F-BFC8-11F5624F58CD}" sibTransId="{5BF7AB57-26E4-4FDD-895D-188BA995A7BE}"/>
    <dgm:cxn modelId="{1E6E09FC-B251-4874-9881-E2B10F4F78F6}" type="presOf" srcId="{1F5B3141-3F42-4A7C-B042-8DAA6DE174D4}" destId="{8BB03E16-44CB-46F7-8F01-50A281D97118}" srcOrd="0" destOrd="0" presId="urn:microsoft.com/office/officeart/2005/8/layout/default"/>
    <dgm:cxn modelId="{E2AA0DC5-0AB4-484E-B537-B455866139EA}" type="presParOf" srcId="{ED96ECD5-3339-455C-9653-9AA4D8244097}" destId="{8BB03E16-44CB-46F7-8F01-50A281D97118}" srcOrd="0" destOrd="0" presId="urn:microsoft.com/office/officeart/2005/8/layout/default"/>
    <dgm:cxn modelId="{90A02AF4-4718-4881-A2FA-282D75A7D6DB}" type="presParOf" srcId="{ED96ECD5-3339-455C-9653-9AA4D8244097}" destId="{7E96D0F0-BB56-462C-817C-0FED10523E2F}" srcOrd="1" destOrd="0" presId="urn:microsoft.com/office/officeart/2005/8/layout/default"/>
    <dgm:cxn modelId="{3974EC75-3F4B-45DB-B2F2-8455C9200A70}" type="presParOf" srcId="{ED96ECD5-3339-455C-9653-9AA4D8244097}" destId="{EE3C445D-A9EA-43B7-8B80-ECF1BC13FAC0}" srcOrd="2" destOrd="0" presId="urn:microsoft.com/office/officeart/2005/8/layout/default"/>
    <dgm:cxn modelId="{A866C2FC-AB51-4C2D-ABE1-AAF79CC9AC32}" type="presParOf" srcId="{ED96ECD5-3339-455C-9653-9AA4D8244097}" destId="{E67BE346-5BD2-4B23-B5AA-701801AA77F8}" srcOrd="3" destOrd="0" presId="urn:microsoft.com/office/officeart/2005/8/layout/default"/>
    <dgm:cxn modelId="{FDAAD308-1467-4CFC-9183-AE3A945A2C1C}" type="presParOf" srcId="{ED96ECD5-3339-455C-9653-9AA4D8244097}" destId="{69DFCF2D-9C4C-498C-B33E-1A230ED2C292}" srcOrd="4" destOrd="0" presId="urn:microsoft.com/office/officeart/2005/8/layout/default"/>
    <dgm:cxn modelId="{296920CA-80CE-4E09-8992-78440B492ECB}" type="presParOf" srcId="{ED96ECD5-3339-455C-9653-9AA4D8244097}" destId="{3169F49A-34C5-411B-8503-332755340368}" srcOrd="5" destOrd="0" presId="urn:microsoft.com/office/officeart/2005/8/layout/default"/>
    <dgm:cxn modelId="{A2095EC8-AF6A-486C-BC43-BDE5295C3DDA}" type="presParOf" srcId="{ED96ECD5-3339-455C-9653-9AA4D8244097}" destId="{67EEC065-CD6A-4926-A4CD-223E547B9E07}" srcOrd="6" destOrd="0" presId="urn:microsoft.com/office/officeart/2005/8/layout/default"/>
    <dgm:cxn modelId="{DA5951AC-33B8-41B3-9097-F7A853078109}" type="presParOf" srcId="{ED96ECD5-3339-455C-9653-9AA4D8244097}" destId="{012D467B-883A-48CA-9F31-02BE0C7BD41B}" srcOrd="7" destOrd="0" presId="urn:microsoft.com/office/officeart/2005/8/layout/default"/>
    <dgm:cxn modelId="{A1F20099-16F9-4BCE-8AF3-D3FF068E5656}" type="presParOf" srcId="{ED96ECD5-3339-455C-9653-9AA4D8244097}" destId="{D6DE77F3-EB08-4D83-B2D0-64D9A626AC60}" srcOrd="8" destOrd="0" presId="urn:microsoft.com/office/officeart/2005/8/layout/default"/>
    <dgm:cxn modelId="{7F461A82-609B-43F0-94D0-738FCD7CCBCA}" type="presParOf" srcId="{ED96ECD5-3339-455C-9653-9AA4D8244097}" destId="{8F5B84D1-B629-4B45-8153-DB745A00C823}" srcOrd="9" destOrd="0" presId="urn:microsoft.com/office/officeart/2005/8/layout/default"/>
    <dgm:cxn modelId="{10DEDF8B-64D3-4C12-85EF-DAE067F74D06}" type="presParOf" srcId="{ED96ECD5-3339-455C-9653-9AA4D8244097}" destId="{72193F4E-1891-4D8F-A6ED-6A9AB42B9E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11CF4-34A0-4A88-B92F-DC640DF804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60C72D-E2CB-4F6C-A067-7412D4B581C3}">
      <dgm:prSet phldrT="[Text]"/>
      <dgm:spPr/>
      <dgm:t>
        <a:bodyPr/>
        <a:lstStyle/>
        <a:p>
          <a:r>
            <a:rPr lang="en-US" dirty="0"/>
            <a:t>Mix it Up</a:t>
          </a:r>
        </a:p>
      </dgm:t>
    </dgm:pt>
    <dgm:pt modelId="{4AEE4839-45A1-4294-9AA8-48B069975EC8}" type="parTrans" cxnId="{FC1DE621-6517-4AD1-925A-DCC234C2E5CD}">
      <dgm:prSet/>
      <dgm:spPr/>
      <dgm:t>
        <a:bodyPr/>
        <a:lstStyle/>
        <a:p>
          <a:endParaRPr lang="en-US"/>
        </a:p>
      </dgm:t>
    </dgm:pt>
    <dgm:pt modelId="{89D45816-FD05-4DE7-8639-ACC8624AC24D}" type="sibTrans" cxnId="{FC1DE621-6517-4AD1-925A-DCC234C2E5CD}">
      <dgm:prSet/>
      <dgm:spPr/>
      <dgm:t>
        <a:bodyPr/>
        <a:lstStyle/>
        <a:p>
          <a:endParaRPr lang="en-US"/>
        </a:p>
      </dgm:t>
    </dgm:pt>
    <dgm:pt modelId="{4CD3A137-25EA-4DB2-9478-9A321A2D1C13}">
      <dgm:prSet phldrT="[Text]"/>
      <dgm:spPr/>
      <dgm:t>
        <a:bodyPr/>
        <a:lstStyle/>
        <a:p>
          <a:r>
            <a:rPr lang="en-US" dirty="0"/>
            <a:t>Keep it Tight</a:t>
          </a:r>
        </a:p>
      </dgm:t>
    </dgm:pt>
    <dgm:pt modelId="{103A4125-8DC6-4960-9765-1D614EC3245C}" type="parTrans" cxnId="{F996C6B6-F574-42E6-B3AA-2196BB70557D}">
      <dgm:prSet/>
      <dgm:spPr/>
      <dgm:t>
        <a:bodyPr/>
        <a:lstStyle/>
        <a:p>
          <a:endParaRPr lang="en-US"/>
        </a:p>
      </dgm:t>
    </dgm:pt>
    <dgm:pt modelId="{ED76D9D6-4010-4554-AA3B-A85F59F04D54}" type="sibTrans" cxnId="{F996C6B6-F574-42E6-B3AA-2196BB70557D}">
      <dgm:prSet/>
      <dgm:spPr/>
      <dgm:t>
        <a:bodyPr/>
        <a:lstStyle/>
        <a:p>
          <a:endParaRPr lang="en-US"/>
        </a:p>
      </dgm:t>
    </dgm:pt>
    <dgm:pt modelId="{E17743F7-7ED1-4976-98B9-1BED0AFC7473}">
      <dgm:prSet phldrT="[Text]"/>
      <dgm:spPr/>
      <dgm:t>
        <a:bodyPr/>
        <a:lstStyle/>
        <a:p>
          <a:r>
            <a:rPr lang="en-US" dirty="0"/>
            <a:t>Time it Right</a:t>
          </a:r>
        </a:p>
      </dgm:t>
    </dgm:pt>
    <dgm:pt modelId="{D82389BD-0B88-4DA6-BB0A-A35C14F5E037}" type="parTrans" cxnId="{EAF47FE5-C375-4E3D-915E-F75AD090B8C3}">
      <dgm:prSet/>
      <dgm:spPr/>
      <dgm:t>
        <a:bodyPr/>
        <a:lstStyle/>
        <a:p>
          <a:endParaRPr lang="en-US"/>
        </a:p>
      </dgm:t>
    </dgm:pt>
    <dgm:pt modelId="{B0D589CC-A710-42C5-8FD8-66DC019D3EFA}" type="sibTrans" cxnId="{EAF47FE5-C375-4E3D-915E-F75AD090B8C3}">
      <dgm:prSet/>
      <dgm:spPr/>
      <dgm:t>
        <a:bodyPr/>
        <a:lstStyle/>
        <a:p>
          <a:endParaRPr lang="en-US"/>
        </a:p>
      </dgm:t>
    </dgm:pt>
    <dgm:pt modelId="{10599DE8-D4FE-4B37-8F41-18DDF0C5878C}">
      <dgm:prSet/>
      <dgm:spPr/>
      <dgm:t>
        <a:bodyPr/>
        <a:lstStyle/>
        <a:p>
          <a:r>
            <a:rPr lang="en-US" dirty="0"/>
            <a:t>Have a Phasing Plan</a:t>
          </a:r>
        </a:p>
      </dgm:t>
    </dgm:pt>
    <dgm:pt modelId="{02F1AE03-9E3E-46E9-9DF6-E5C6608A750B}" type="parTrans" cxnId="{5EDBF714-5283-47DC-A68B-EC04A89B09C2}">
      <dgm:prSet/>
      <dgm:spPr/>
      <dgm:t>
        <a:bodyPr/>
        <a:lstStyle/>
        <a:p>
          <a:endParaRPr lang="en-US"/>
        </a:p>
      </dgm:t>
    </dgm:pt>
    <dgm:pt modelId="{931AF79D-437A-4F7F-97AC-05E7EDB1E9FA}" type="sibTrans" cxnId="{5EDBF714-5283-47DC-A68B-EC04A89B09C2}">
      <dgm:prSet/>
      <dgm:spPr/>
      <dgm:t>
        <a:bodyPr/>
        <a:lstStyle/>
        <a:p>
          <a:endParaRPr lang="en-US"/>
        </a:p>
      </dgm:t>
    </dgm:pt>
    <dgm:pt modelId="{0C5641D6-35EF-4163-A62F-ECB3D498966F}" type="pres">
      <dgm:prSet presAssocID="{B5C11CF4-34A0-4A88-B92F-DC640DF80491}" presName="diagram" presStyleCnt="0">
        <dgm:presLayoutVars>
          <dgm:dir/>
          <dgm:resizeHandles val="exact"/>
        </dgm:presLayoutVars>
      </dgm:prSet>
      <dgm:spPr/>
    </dgm:pt>
    <dgm:pt modelId="{29A73BB8-2F51-4AF9-8935-1EDF89E73F3A}" type="pres">
      <dgm:prSet presAssocID="{F860C72D-E2CB-4F6C-A067-7412D4B581C3}" presName="node" presStyleLbl="node1" presStyleIdx="0" presStyleCnt="4">
        <dgm:presLayoutVars>
          <dgm:bulletEnabled val="1"/>
        </dgm:presLayoutVars>
      </dgm:prSet>
      <dgm:spPr/>
    </dgm:pt>
    <dgm:pt modelId="{9A574116-5BA7-470D-B2E7-6E76CEE23600}" type="pres">
      <dgm:prSet presAssocID="{89D45816-FD05-4DE7-8639-ACC8624AC24D}" presName="sibTrans" presStyleCnt="0"/>
      <dgm:spPr/>
    </dgm:pt>
    <dgm:pt modelId="{FB90AF7C-C790-4F64-8C25-A94536A2EE7D}" type="pres">
      <dgm:prSet presAssocID="{4CD3A137-25EA-4DB2-9478-9A321A2D1C13}" presName="node" presStyleLbl="node1" presStyleIdx="1" presStyleCnt="4">
        <dgm:presLayoutVars>
          <dgm:bulletEnabled val="1"/>
        </dgm:presLayoutVars>
      </dgm:prSet>
      <dgm:spPr/>
    </dgm:pt>
    <dgm:pt modelId="{7221A1B3-BEE7-480A-A6B7-0C7269C6D122}" type="pres">
      <dgm:prSet presAssocID="{ED76D9D6-4010-4554-AA3B-A85F59F04D54}" presName="sibTrans" presStyleCnt="0"/>
      <dgm:spPr/>
    </dgm:pt>
    <dgm:pt modelId="{246413C0-91F6-4527-A77A-D8B18F199C14}" type="pres">
      <dgm:prSet presAssocID="{10599DE8-D4FE-4B37-8F41-18DDF0C5878C}" presName="node" presStyleLbl="node1" presStyleIdx="2" presStyleCnt="4">
        <dgm:presLayoutVars>
          <dgm:bulletEnabled val="1"/>
        </dgm:presLayoutVars>
      </dgm:prSet>
      <dgm:spPr/>
    </dgm:pt>
    <dgm:pt modelId="{68C39240-966A-4777-841D-8D81EF76C90D}" type="pres">
      <dgm:prSet presAssocID="{931AF79D-437A-4F7F-97AC-05E7EDB1E9FA}" presName="sibTrans" presStyleCnt="0"/>
      <dgm:spPr/>
    </dgm:pt>
    <dgm:pt modelId="{3B7482C3-5B9A-453F-A8D5-EF942BF76D7B}" type="pres">
      <dgm:prSet presAssocID="{E17743F7-7ED1-4976-98B9-1BED0AFC7473}" presName="node" presStyleLbl="node1" presStyleIdx="3" presStyleCnt="4">
        <dgm:presLayoutVars>
          <dgm:bulletEnabled val="1"/>
        </dgm:presLayoutVars>
      </dgm:prSet>
      <dgm:spPr/>
    </dgm:pt>
  </dgm:ptLst>
  <dgm:cxnLst>
    <dgm:cxn modelId="{5EDBF714-5283-47DC-A68B-EC04A89B09C2}" srcId="{B5C11CF4-34A0-4A88-B92F-DC640DF80491}" destId="{10599DE8-D4FE-4B37-8F41-18DDF0C5878C}" srcOrd="2" destOrd="0" parTransId="{02F1AE03-9E3E-46E9-9DF6-E5C6608A750B}" sibTransId="{931AF79D-437A-4F7F-97AC-05E7EDB1E9FA}"/>
    <dgm:cxn modelId="{4B2E6C1D-13D5-4445-AB0C-D4BF4AD29C3A}" type="presOf" srcId="{B5C11CF4-34A0-4A88-B92F-DC640DF80491}" destId="{0C5641D6-35EF-4163-A62F-ECB3D498966F}" srcOrd="0" destOrd="0" presId="urn:microsoft.com/office/officeart/2005/8/layout/default"/>
    <dgm:cxn modelId="{B13E9C1D-3165-4F27-A2F3-53A20162A8E2}" type="presOf" srcId="{10599DE8-D4FE-4B37-8F41-18DDF0C5878C}" destId="{246413C0-91F6-4527-A77A-D8B18F199C14}" srcOrd="0" destOrd="0" presId="urn:microsoft.com/office/officeart/2005/8/layout/default"/>
    <dgm:cxn modelId="{FC1DE621-6517-4AD1-925A-DCC234C2E5CD}" srcId="{B5C11CF4-34A0-4A88-B92F-DC640DF80491}" destId="{F860C72D-E2CB-4F6C-A067-7412D4B581C3}" srcOrd="0" destOrd="0" parTransId="{4AEE4839-45A1-4294-9AA8-48B069975EC8}" sibTransId="{89D45816-FD05-4DE7-8639-ACC8624AC24D}"/>
    <dgm:cxn modelId="{51F70D38-DE25-4327-9E7D-060D4019F497}" type="presOf" srcId="{E17743F7-7ED1-4976-98B9-1BED0AFC7473}" destId="{3B7482C3-5B9A-453F-A8D5-EF942BF76D7B}" srcOrd="0" destOrd="0" presId="urn:microsoft.com/office/officeart/2005/8/layout/default"/>
    <dgm:cxn modelId="{F996C6B6-F574-42E6-B3AA-2196BB70557D}" srcId="{B5C11CF4-34A0-4A88-B92F-DC640DF80491}" destId="{4CD3A137-25EA-4DB2-9478-9A321A2D1C13}" srcOrd="1" destOrd="0" parTransId="{103A4125-8DC6-4960-9765-1D614EC3245C}" sibTransId="{ED76D9D6-4010-4554-AA3B-A85F59F04D54}"/>
    <dgm:cxn modelId="{C060E5E0-C0A2-4BBF-B1D5-0EF778143E1D}" type="presOf" srcId="{4CD3A137-25EA-4DB2-9478-9A321A2D1C13}" destId="{FB90AF7C-C790-4F64-8C25-A94536A2EE7D}" srcOrd="0" destOrd="0" presId="urn:microsoft.com/office/officeart/2005/8/layout/default"/>
    <dgm:cxn modelId="{EAF47FE5-C375-4E3D-915E-F75AD090B8C3}" srcId="{B5C11CF4-34A0-4A88-B92F-DC640DF80491}" destId="{E17743F7-7ED1-4976-98B9-1BED0AFC7473}" srcOrd="3" destOrd="0" parTransId="{D82389BD-0B88-4DA6-BB0A-A35C14F5E037}" sibTransId="{B0D589CC-A710-42C5-8FD8-66DC019D3EFA}"/>
    <dgm:cxn modelId="{8B63A1F1-2E43-4DA6-BDD0-58F3820FB364}" type="presOf" srcId="{F860C72D-E2CB-4F6C-A067-7412D4B581C3}" destId="{29A73BB8-2F51-4AF9-8935-1EDF89E73F3A}" srcOrd="0" destOrd="0" presId="urn:microsoft.com/office/officeart/2005/8/layout/default"/>
    <dgm:cxn modelId="{9ED640F7-B68B-40B0-8346-4929B3EC3757}" type="presParOf" srcId="{0C5641D6-35EF-4163-A62F-ECB3D498966F}" destId="{29A73BB8-2F51-4AF9-8935-1EDF89E73F3A}" srcOrd="0" destOrd="0" presId="urn:microsoft.com/office/officeart/2005/8/layout/default"/>
    <dgm:cxn modelId="{6BB51692-4151-452E-A12C-3F1F61A5F032}" type="presParOf" srcId="{0C5641D6-35EF-4163-A62F-ECB3D498966F}" destId="{9A574116-5BA7-470D-B2E7-6E76CEE23600}" srcOrd="1" destOrd="0" presId="urn:microsoft.com/office/officeart/2005/8/layout/default"/>
    <dgm:cxn modelId="{FCDD89D1-A84C-49C1-A52A-CC9423D51B5D}" type="presParOf" srcId="{0C5641D6-35EF-4163-A62F-ECB3D498966F}" destId="{FB90AF7C-C790-4F64-8C25-A94536A2EE7D}" srcOrd="2" destOrd="0" presId="urn:microsoft.com/office/officeart/2005/8/layout/default"/>
    <dgm:cxn modelId="{3B8E4CD1-58B7-49FD-B437-AD5FE09F1B4D}" type="presParOf" srcId="{0C5641D6-35EF-4163-A62F-ECB3D498966F}" destId="{7221A1B3-BEE7-480A-A6B7-0C7269C6D122}" srcOrd="3" destOrd="0" presId="urn:microsoft.com/office/officeart/2005/8/layout/default"/>
    <dgm:cxn modelId="{9B204253-CD78-41E5-9C7C-2DCA51138C33}" type="presParOf" srcId="{0C5641D6-35EF-4163-A62F-ECB3D498966F}" destId="{246413C0-91F6-4527-A77A-D8B18F199C14}" srcOrd="4" destOrd="0" presId="urn:microsoft.com/office/officeart/2005/8/layout/default"/>
    <dgm:cxn modelId="{D745BB4F-2784-41BD-939E-BF2B80F7F7DB}" type="presParOf" srcId="{0C5641D6-35EF-4163-A62F-ECB3D498966F}" destId="{68C39240-966A-4777-841D-8D81EF76C90D}" srcOrd="5" destOrd="0" presId="urn:microsoft.com/office/officeart/2005/8/layout/default"/>
    <dgm:cxn modelId="{E929828D-6001-43B2-B0F8-1BC23D5A76AE}" type="presParOf" srcId="{0C5641D6-35EF-4163-A62F-ECB3D498966F}" destId="{3B7482C3-5B9A-453F-A8D5-EF942BF76D7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A56ADF-8F4A-4459-A053-82975A9AB7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9FB243-9780-48A9-93FA-72A1AB7FF0CB}">
      <dgm:prSet phldrT="[Text]"/>
      <dgm:spPr/>
      <dgm:t>
        <a:bodyPr/>
        <a:lstStyle/>
        <a:p>
          <a:r>
            <a:rPr lang="en-US" dirty="0"/>
            <a:t>Strategy</a:t>
          </a:r>
        </a:p>
      </dgm:t>
    </dgm:pt>
    <dgm:pt modelId="{5C266C82-C60A-4502-989E-7C9A1AF9EABE}" type="parTrans" cxnId="{F3B878DE-EF15-4C01-9546-50BA898ED023}">
      <dgm:prSet/>
      <dgm:spPr/>
      <dgm:t>
        <a:bodyPr/>
        <a:lstStyle/>
        <a:p>
          <a:endParaRPr lang="en-US"/>
        </a:p>
      </dgm:t>
    </dgm:pt>
    <dgm:pt modelId="{9B7D828C-834A-42C0-84A4-554F651A882C}" type="sibTrans" cxnId="{F3B878DE-EF15-4C01-9546-50BA898ED023}">
      <dgm:prSet/>
      <dgm:spPr/>
      <dgm:t>
        <a:bodyPr/>
        <a:lstStyle/>
        <a:p>
          <a:endParaRPr lang="en-US"/>
        </a:p>
      </dgm:t>
    </dgm:pt>
    <dgm:pt modelId="{F5405A77-C3FA-46C8-B96D-4E7C75B8EC9F}">
      <dgm:prSet phldrT="[Text]"/>
      <dgm:spPr/>
      <dgm:t>
        <a:bodyPr/>
        <a:lstStyle/>
        <a:p>
          <a:r>
            <a:rPr lang="en-US" dirty="0"/>
            <a:t>Branding / Messages</a:t>
          </a:r>
        </a:p>
      </dgm:t>
    </dgm:pt>
    <dgm:pt modelId="{AD1DAC2E-F0BA-427F-BE81-57A75CF45CB3}" type="parTrans" cxnId="{3752319A-648B-418C-BB40-2F166C7F10B8}">
      <dgm:prSet/>
      <dgm:spPr/>
      <dgm:t>
        <a:bodyPr/>
        <a:lstStyle/>
        <a:p>
          <a:endParaRPr lang="en-US"/>
        </a:p>
      </dgm:t>
    </dgm:pt>
    <dgm:pt modelId="{63C83D1E-66B9-4068-B433-500547ECF01C}" type="sibTrans" cxnId="{3752319A-648B-418C-BB40-2F166C7F10B8}">
      <dgm:prSet/>
      <dgm:spPr/>
      <dgm:t>
        <a:bodyPr/>
        <a:lstStyle/>
        <a:p>
          <a:endParaRPr lang="en-US"/>
        </a:p>
      </dgm:t>
    </dgm:pt>
    <dgm:pt modelId="{5A9AB94F-BC82-440A-8E9B-BDD5D6708C00}">
      <dgm:prSet phldrT="[Text]"/>
      <dgm:spPr/>
      <dgm:t>
        <a:bodyPr/>
        <a:lstStyle/>
        <a:p>
          <a:r>
            <a:rPr lang="en-US" dirty="0"/>
            <a:t>Timing</a:t>
          </a:r>
        </a:p>
      </dgm:t>
    </dgm:pt>
    <dgm:pt modelId="{B81D5264-933F-45D9-B7ED-7AFC23962D17}" type="parTrans" cxnId="{FC06AD71-DB4F-45D0-93EB-2B814F64D11F}">
      <dgm:prSet/>
      <dgm:spPr/>
      <dgm:t>
        <a:bodyPr/>
        <a:lstStyle/>
        <a:p>
          <a:endParaRPr lang="en-US"/>
        </a:p>
      </dgm:t>
    </dgm:pt>
    <dgm:pt modelId="{90A49816-7760-4B5B-88A3-CB5ED092E6BD}" type="sibTrans" cxnId="{FC06AD71-DB4F-45D0-93EB-2B814F64D11F}">
      <dgm:prSet/>
      <dgm:spPr/>
      <dgm:t>
        <a:bodyPr/>
        <a:lstStyle/>
        <a:p>
          <a:endParaRPr lang="en-US"/>
        </a:p>
      </dgm:t>
    </dgm:pt>
    <dgm:pt modelId="{0A7EA218-C596-4D28-B847-CB156F331937}">
      <dgm:prSet phldrT="[Text]"/>
      <dgm:spPr/>
      <dgm:t>
        <a:bodyPr/>
        <a:lstStyle/>
        <a:p>
          <a:r>
            <a:rPr lang="en-US" dirty="0"/>
            <a:t>Sales Goals</a:t>
          </a:r>
        </a:p>
      </dgm:t>
    </dgm:pt>
    <dgm:pt modelId="{293F2E43-6166-4E40-BA34-623F79ADDBB1}" type="parTrans" cxnId="{957E082F-3656-482F-964F-701B8830BB48}">
      <dgm:prSet/>
      <dgm:spPr/>
      <dgm:t>
        <a:bodyPr/>
        <a:lstStyle/>
        <a:p>
          <a:endParaRPr lang="en-US"/>
        </a:p>
      </dgm:t>
    </dgm:pt>
    <dgm:pt modelId="{BCD55429-9F2E-49D6-B88A-29EB78E5CDC8}" type="sibTrans" cxnId="{957E082F-3656-482F-964F-701B8830BB48}">
      <dgm:prSet/>
      <dgm:spPr/>
      <dgm:t>
        <a:bodyPr/>
        <a:lstStyle/>
        <a:p>
          <a:endParaRPr lang="en-US"/>
        </a:p>
      </dgm:t>
    </dgm:pt>
    <dgm:pt modelId="{B4EF5082-15E1-46E6-9715-86E0F42775D0}">
      <dgm:prSet phldrT="[Text]"/>
      <dgm:spPr/>
      <dgm:t>
        <a:bodyPr/>
        <a:lstStyle/>
        <a:p>
          <a:r>
            <a:rPr lang="en-US" dirty="0"/>
            <a:t>Revenue</a:t>
          </a:r>
        </a:p>
      </dgm:t>
    </dgm:pt>
    <dgm:pt modelId="{C52FFA62-BA54-4050-B6E6-E4378421307F}" type="parTrans" cxnId="{A0F186AC-9D55-4BE6-8FC4-0D5CF43E2E56}">
      <dgm:prSet/>
      <dgm:spPr/>
      <dgm:t>
        <a:bodyPr/>
        <a:lstStyle/>
        <a:p>
          <a:endParaRPr lang="en-US"/>
        </a:p>
      </dgm:t>
    </dgm:pt>
    <dgm:pt modelId="{26C21077-1EB7-4137-8F17-6537AC1F28E3}" type="sibTrans" cxnId="{A0F186AC-9D55-4BE6-8FC4-0D5CF43E2E56}">
      <dgm:prSet/>
      <dgm:spPr/>
      <dgm:t>
        <a:bodyPr/>
        <a:lstStyle/>
        <a:p>
          <a:endParaRPr lang="en-US"/>
        </a:p>
      </dgm:t>
    </dgm:pt>
    <dgm:pt modelId="{5C13AEB7-7943-44DB-A1AC-A1C71F51E76F}">
      <dgm:prSet phldrT="[Text]"/>
      <dgm:spPr/>
      <dgm:t>
        <a:bodyPr/>
        <a:lstStyle/>
        <a:p>
          <a:r>
            <a:rPr lang="en-US" dirty="0"/>
            <a:t>Expenses</a:t>
          </a:r>
        </a:p>
      </dgm:t>
    </dgm:pt>
    <dgm:pt modelId="{C95C3BD2-AD50-4B41-AF40-1A1B0EFFDF27}" type="parTrans" cxnId="{3526158E-600D-49E8-846E-2E6645480393}">
      <dgm:prSet/>
      <dgm:spPr/>
      <dgm:t>
        <a:bodyPr/>
        <a:lstStyle/>
        <a:p>
          <a:endParaRPr lang="en-US"/>
        </a:p>
      </dgm:t>
    </dgm:pt>
    <dgm:pt modelId="{F9B0942F-EF81-4C6C-ADA7-3AE0D0382DDE}" type="sibTrans" cxnId="{3526158E-600D-49E8-846E-2E6645480393}">
      <dgm:prSet/>
      <dgm:spPr/>
      <dgm:t>
        <a:bodyPr/>
        <a:lstStyle/>
        <a:p>
          <a:endParaRPr lang="en-US"/>
        </a:p>
      </dgm:t>
    </dgm:pt>
    <dgm:pt modelId="{E662F69A-1A2F-4E94-8637-0D0EF48CFC04}" type="pres">
      <dgm:prSet presAssocID="{7AA56ADF-8F4A-4459-A053-82975A9AB7CD}" presName="diagram" presStyleCnt="0">
        <dgm:presLayoutVars>
          <dgm:dir/>
          <dgm:resizeHandles val="exact"/>
        </dgm:presLayoutVars>
      </dgm:prSet>
      <dgm:spPr/>
    </dgm:pt>
    <dgm:pt modelId="{19D2F41A-2519-48F4-B919-23D9F2DEEDE7}" type="pres">
      <dgm:prSet presAssocID="{8F9FB243-9780-48A9-93FA-72A1AB7FF0CB}" presName="node" presStyleLbl="node1" presStyleIdx="0" presStyleCnt="6">
        <dgm:presLayoutVars>
          <dgm:bulletEnabled val="1"/>
        </dgm:presLayoutVars>
      </dgm:prSet>
      <dgm:spPr/>
    </dgm:pt>
    <dgm:pt modelId="{61590EEB-1888-4AEC-8B40-D91CF3D9615F}" type="pres">
      <dgm:prSet presAssocID="{9B7D828C-834A-42C0-84A4-554F651A882C}" presName="sibTrans" presStyleCnt="0"/>
      <dgm:spPr/>
    </dgm:pt>
    <dgm:pt modelId="{25771968-74E7-445F-A2E5-EDCEAB78D139}" type="pres">
      <dgm:prSet presAssocID="{F5405A77-C3FA-46C8-B96D-4E7C75B8EC9F}" presName="node" presStyleLbl="node1" presStyleIdx="1" presStyleCnt="6">
        <dgm:presLayoutVars>
          <dgm:bulletEnabled val="1"/>
        </dgm:presLayoutVars>
      </dgm:prSet>
      <dgm:spPr/>
    </dgm:pt>
    <dgm:pt modelId="{571BD274-F482-4635-BFC9-065C16BD86EF}" type="pres">
      <dgm:prSet presAssocID="{63C83D1E-66B9-4068-B433-500547ECF01C}" presName="sibTrans" presStyleCnt="0"/>
      <dgm:spPr/>
    </dgm:pt>
    <dgm:pt modelId="{C003270A-F53B-4557-B7AC-9A2714D6D614}" type="pres">
      <dgm:prSet presAssocID="{5A9AB94F-BC82-440A-8E9B-BDD5D6708C00}" presName="node" presStyleLbl="node1" presStyleIdx="2" presStyleCnt="6">
        <dgm:presLayoutVars>
          <dgm:bulletEnabled val="1"/>
        </dgm:presLayoutVars>
      </dgm:prSet>
      <dgm:spPr/>
    </dgm:pt>
    <dgm:pt modelId="{F09FD865-49C2-4047-8C34-27E3815A4E3C}" type="pres">
      <dgm:prSet presAssocID="{90A49816-7760-4B5B-88A3-CB5ED092E6BD}" presName="sibTrans" presStyleCnt="0"/>
      <dgm:spPr/>
    </dgm:pt>
    <dgm:pt modelId="{96BC2D22-2E4D-4832-9A31-A4F66E666854}" type="pres">
      <dgm:prSet presAssocID="{0A7EA218-C596-4D28-B847-CB156F331937}" presName="node" presStyleLbl="node1" presStyleIdx="3" presStyleCnt="6">
        <dgm:presLayoutVars>
          <dgm:bulletEnabled val="1"/>
        </dgm:presLayoutVars>
      </dgm:prSet>
      <dgm:spPr/>
    </dgm:pt>
    <dgm:pt modelId="{C229D925-A1FC-4128-8DFE-72C4E68D269F}" type="pres">
      <dgm:prSet presAssocID="{BCD55429-9F2E-49D6-B88A-29EB78E5CDC8}" presName="sibTrans" presStyleCnt="0"/>
      <dgm:spPr/>
    </dgm:pt>
    <dgm:pt modelId="{291AB846-A742-4977-8CD6-7A7B7884DCDF}" type="pres">
      <dgm:prSet presAssocID="{B4EF5082-15E1-46E6-9715-86E0F42775D0}" presName="node" presStyleLbl="node1" presStyleIdx="4" presStyleCnt="6">
        <dgm:presLayoutVars>
          <dgm:bulletEnabled val="1"/>
        </dgm:presLayoutVars>
      </dgm:prSet>
      <dgm:spPr/>
    </dgm:pt>
    <dgm:pt modelId="{878C2E6A-7F65-4871-8CB5-637FF366298E}" type="pres">
      <dgm:prSet presAssocID="{26C21077-1EB7-4137-8F17-6537AC1F28E3}" presName="sibTrans" presStyleCnt="0"/>
      <dgm:spPr/>
    </dgm:pt>
    <dgm:pt modelId="{02A57611-EF8B-4C70-9D64-A209B3BA87C6}" type="pres">
      <dgm:prSet presAssocID="{5C13AEB7-7943-44DB-A1AC-A1C71F51E76F}" presName="node" presStyleLbl="node1" presStyleIdx="5" presStyleCnt="6">
        <dgm:presLayoutVars>
          <dgm:bulletEnabled val="1"/>
        </dgm:presLayoutVars>
      </dgm:prSet>
      <dgm:spPr/>
    </dgm:pt>
  </dgm:ptLst>
  <dgm:cxnLst>
    <dgm:cxn modelId="{957E082F-3656-482F-964F-701B8830BB48}" srcId="{7AA56ADF-8F4A-4459-A053-82975A9AB7CD}" destId="{0A7EA218-C596-4D28-B847-CB156F331937}" srcOrd="3" destOrd="0" parTransId="{293F2E43-6166-4E40-BA34-623F79ADDBB1}" sibTransId="{BCD55429-9F2E-49D6-B88A-29EB78E5CDC8}"/>
    <dgm:cxn modelId="{33523A36-A10B-4DC2-9A8A-C45039B09F40}" type="presOf" srcId="{0A7EA218-C596-4D28-B847-CB156F331937}" destId="{96BC2D22-2E4D-4832-9A31-A4F66E666854}" srcOrd="0" destOrd="0" presId="urn:microsoft.com/office/officeart/2005/8/layout/default"/>
    <dgm:cxn modelId="{032D293C-357F-4155-BA19-5107DA402521}" type="presOf" srcId="{B4EF5082-15E1-46E6-9715-86E0F42775D0}" destId="{291AB846-A742-4977-8CD6-7A7B7884DCDF}" srcOrd="0" destOrd="0" presId="urn:microsoft.com/office/officeart/2005/8/layout/default"/>
    <dgm:cxn modelId="{E57CE864-5F70-45B1-A9F2-1F77150B4CF1}" type="presOf" srcId="{7AA56ADF-8F4A-4459-A053-82975A9AB7CD}" destId="{E662F69A-1A2F-4E94-8637-0D0EF48CFC04}" srcOrd="0" destOrd="0" presId="urn:microsoft.com/office/officeart/2005/8/layout/default"/>
    <dgm:cxn modelId="{38D82368-E868-4570-A3A2-39CC7EE25603}" type="presOf" srcId="{F5405A77-C3FA-46C8-B96D-4E7C75B8EC9F}" destId="{25771968-74E7-445F-A2E5-EDCEAB78D139}" srcOrd="0" destOrd="0" presId="urn:microsoft.com/office/officeart/2005/8/layout/default"/>
    <dgm:cxn modelId="{0541DC49-F277-47F4-B775-B43571832877}" type="presOf" srcId="{8F9FB243-9780-48A9-93FA-72A1AB7FF0CB}" destId="{19D2F41A-2519-48F4-B919-23D9F2DEEDE7}" srcOrd="0" destOrd="0" presId="urn:microsoft.com/office/officeart/2005/8/layout/default"/>
    <dgm:cxn modelId="{FC06AD71-DB4F-45D0-93EB-2B814F64D11F}" srcId="{7AA56ADF-8F4A-4459-A053-82975A9AB7CD}" destId="{5A9AB94F-BC82-440A-8E9B-BDD5D6708C00}" srcOrd="2" destOrd="0" parTransId="{B81D5264-933F-45D9-B7ED-7AFC23962D17}" sibTransId="{90A49816-7760-4B5B-88A3-CB5ED092E6BD}"/>
    <dgm:cxn modelId="{3526158E-600D-49E8-846E-2E6645480393}" srcId="{7AA56ADF-8F4A-4459-A053-82975A9AB7CD}" destId="{5C13AEB7-7943-44DB-A1AC-A1C71F51E76F}" srcOrd="5" destOrd="0" parTransId="{C95C3BD2-AD50-4B41-AF40-1A1B0EFFDF27}" sibTransId="{F9B0942F-EF81-4C6C-ADA7-3AE0D0382DDE}"/>
    <dgm:cxn modelId="{3752319A-648B-418C-BB40-2F166C7F10B8}" srcId="{7AA56ADF-8F4A-4459-A053-82975A9AB7CD}" destId="{F5405A77-C3FA-46C8-B96D-4E7C75B8EC9F}" srcOrd="1" destOrd="0" parTransId="{AD1DAC2E-F0BA-427F-BE81-57A75CF45CB3}" sibTransId="{63C83D1E-66B9-4068-B433-500547ECF01C}"/>
    <dgm:cxn modelId="{A0F186AC-9D55-4BE6-8FC4-0D5CF43E2E56}" srcId="{7AA56ADF-8F4A-4459-A053-82975A9AB7CD}" destId="{B4EF5082-15E1-46E6-9715-86E0F42775D0}" srcOrd="4" destOrd="0" parTransId="{C52FFA62-BA54-4050-B6E6-E4378421307F}" sibTransId="{26C21077-1EB7-4137-8F17-6537AC1F28E3}"/>
    <dgm:cxn modelId="{701303B2-3714-45E2-88C6-5127B1E6EF15}" type="presOf" srcId="{5A9AB94F-BC82-440A-8E9B-BDD5D6708C00}" destId="{C003270A-F53B-4557-B7AC-9A2714D6D614}" srcOrd="0" destOrd="0" presId="urn:microsoft.com/office/officeart/2005/8/layout/default"/>
    <dgm:cxn modelId="{F3B878DE-EF15-4C01-9546-50BA898ED023}" srcId="{7AA56ADF-8F4A-4459-A053-82975A9AB7CD}" destId="{8F9FB243-9780-48A9-93FA-72A1AB7FF0CB}" srcOrd="0" destOrd="0" parTransId="{5C266C82-C60A-4502-989E-7C9A1AF9EABE}" sibTransId="{9B7D828C-834A-42C0-84A4-554F651A882C}"/>
    <dgm:cxn modelId="{000931E8-224A-491D-B762-C7B4EF098BA7}" type="presOf" srcId="{5C13AEB7-7943-44DB-A1AC-A1C71F51E76F}" destId="{02A57611-EF8B-4C70-9D64-A209B3BA87C6}" srcOrd="0" destOrd="0" presId="urn:microsoft.com/office/officeart/2005/8/layout/default"/>
    <dgm:cxn modelId="{9B50D9B5-5FCA-4A56-8947-99F46E6E901B}" type="presParOf" srcId="{E662F69A-1A2F-4E94-8637-0D0EF48CFC04}" destId="{19D2F41A-2519-48F4-B919-23D9F2DEEDE7}" srcOrd="0" destOrd="0" presId="urn:microsoft.com/office/officeart/2005/8/layout/default"/>
    <dgm:cxn modelId="{DA1383C0-ADF3-440F-ABAE-770C513C47BD}" type="presParOf" srcId="{E662F69A-1A2F-4E94-8637-0D0EF48CFC04}" destId="{61590EEB-1888-4AEC-8B40-D91CF3D9615F}" srcOrd="1" destOrd="0" presId="urn:microsoft.com/office/officeart/2005/8/layout/default"/>
    <dgm:cxn modelId="{DE566C71-9762-453B-9848-C711B81079D2}" type="presParOf" srcId="{E662F69A-1A2F-4E94-8637-0D0EF48CFC04}" destId="{25771968-74E7-445F-A2E5-EDCEAB78D139}" srcOrd="2" destOrd="0" presId="urn:microsoft.com/office/officeart/2005/8/layout/default"/>
    <dgm:cxn modelId="{8A485A4E-7160-4076-9063-8BBDA722E9DC}" type="presParOf" srcId="{E662F69A-1A2F-4E94-8637-0D0EF48CFC04}" destId="{571BD274-F482-4635-BFC9-065C16BD86EF}" srcOrd="3" destOrd="0" presId="urn:microsoft.com/office/officeart/2005/8/layout/default"/>
    <dgm:cxn modelId="{8E94D539-0284-4D50-B9A8-CCAA64E16CD8}" type="presParOf" srcId="{E662F69A-1A2F-4E94-8637-0D0EF48CFC04}" destId="{C003270A-F53B-4557-B7AC-9A2714D6D614}" srcOrd="4" destOrd="0" presId="urn:microsoft.com/office/officeart/2005/8/layout/default"/>
    <dgm:cxn modelId="{073B2681-9736-4BC3-BD86-99FDE8E877A5}" type="presParOf" srcId="{E662F69A-1A2F-4E94-8637-0D0EF48CFC04}" destId="{F09FD865-49C2-4047-8C34-27E3815A4E3C}" srcOrd="5" destOrd="0" presId="urn:microsoft.com/office/officeart/2005/8/layout/default"/>
    <dgm:cxn modelId="{5C02AC8A-DDD3-419B-9706-94553B20D5BA}" type="presParOf" srcId="{E662F69A-1A2F-4E94-8637-0D0EF48CFC04}" destId="{96BC2D22-2E4D-4832-9A31-A4F66E666854}" srcOrd="6" destOrd="0" presId="urn:microsoft.com/office/officeart/2005/8/layout/default"/>
    <dgm:cxn modelId="{E14F8DF9-AE5B-49DA-B2C7-38D2B05258C0}" type="presParOf" srcId="{E662F69A-1A2F-4E94-8637-0D0EF48CFC04}" destId="{C229D925-A1FC-4128-8DFE-72C4E68D269F}" srcOrd="7" destOrd="0" presId="urn:microsoft.com/office/officeart/2005/8/layout/default"/>
    <dgm:cxn modelId="{140F983D-A60F-4A8D-8785-1A5E89C4F871}" type="presParOf" srcId="{E662F69A-1A2F-4E94-8637-0D0EF48CFC04}" destId="{291AB846-A742-4977-8CD6-7A7B7884DCDF}" srcOrd="8" destOrd="0" presId="urn:microsoft.com/office/officeart/2005/8/layout/default"/>
    <dgm:cxn modelId="{38BFB231-B615-4C0D-B9E0-5E94FBE625A0}" type="presParOf" srcId="{E662F69A-1A2F-4E94-8637-0D0EF48CFC04}" destId="{878C2E6A-7F65-4871-8CB5-637FF366298E}" srcOrd="9" destOrd="0" presId="urn:microsoft.com/office/officeart/2005/8/layout/default"/>
    <dgm:cxn modelId="{1B072F01-9C2F-48BF-8706-18F4CCEE7941}" type="presParOf" srcId="{E662F69A-1A2F-4E94-8637-0D0EF48CFC04}" destId="{02A57611-EF8B-4C70-9D64-A209B3BA87C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1D9021-94F0-4398-B137-9FAADA7677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88D05-F32B-412F-8099-50AA02391D7D}">
      <dgm:prSet phldrT="[Text]"/>
      <dgm:spPr/>
      <dgm:t>
        <a:bodyPr/>
        <a:lstStyle/>
        <a:p>
          <a:r>
            <a:rPr lang="en-US" dirty="0"/>
            <a:t>Centralized Sales?</a:t>
          </a:r>
        </a:p>
      </dgm:t>
    </dgm:pt>
    <dgm:pt modelId="{7B44D357-B1F2-4239-AFD3-1E86564ACC14}" type="parTrans" cxnId="{B1D2E8B8-B1D0-43ED-9DD6-489D795B1C68}">
      <dgm:prSet/>
      <dgm:spPr/>
      <dgm:t>
        <a:bodyPr/>
        <a:lstStyle/>
        <a:p>
          <a:endParaRPr lang="en-US"/>
        </a:p>
      </dgm:t>
    </dgm:pt>
    <dgm:pt modelId="{FDCF474C-4E15-468A-A1C0-998027D6E2B3}" type="sibTrans" cxnId="{B1D2E8B8-B1D0-43ED-9DD6-489D795B1C68}">
      <dgm:prSet/>
      <dgm:spPr/>
      <dgm:t>
        <a:bodyPr/>
        <a:lstStyle/>
        <a:p>
          <a:endParaRPr lang="en-US"/>
        </a:p>
      </dgm:t>
    </dgm:pt>
    <dgm:pt modelId="{0FED60E3-FB46-41BD-8865-548F846AEEC9}">
      <dgm:prSet phldrT="[Text]"/>
      <dgm:spPr/>
      <dgm:t>
        <a:bodyPr/>
        <a:lstStyle/>
        <a:p>
          <a:r>
            <a:rPr lang="en-US" dirty="0"/>
            <a:t>Out-sourced Sales?</a:t>
          </a:r>
        </a:p>
      </dgm:t>
    </dgm:pt>
    <dgm:pt modelId="{BA3E13FD-CBC7-4D4B-9009-A1FC2D4323B5}" type="parTrans" cxnId="{AB5BD108-D93C-49FC-81F4-FEACFEAED55F}">
      <dgm:prSet/>
      <dgm:spPr/>
      <dgm:t>
        <a:bodyPr/>
        <a:lstStyle/>
        <a:p>
          <a:endParaRPr lang="en-US"/>
        </a:p>
      </dgm:t>
    </dgm:pt>
    <dgm:pt modelId="{E3FA7737-6358-4E51-B67A-0306375DAD98}" type="sibTrans" cxnId="{AB5BD108-D93C-49FC-81F4-FEACFEAED55F}">
      <dgm:prSet/>
      <dgm:spPr/>
      <dgm:t>
        <a:bodyPr/>
        <a:lstStyle/>
        <a:p>
          <a:endParaRPr lang="en-US"/>
        </a:p>
      </dgm:t>
    </dgm:pt>
    <dgm:pt modelId="{CB69017D-DB3A-4A1C-A67D-6032EC692215}">
      <dgm:prSet phldrT="[Text]"/>
      <dgm:spPr/>
      <dgm:t>
        <a:bodyPr/>
        <a:lstStyle/>
        <a:p>
          <a:r>
            <a:rPr lang="en-US" dirty="0"/>
            <a:t>Welcome Center and Builder Sales Teams?</a:t>
          </a:r>
        </a:p>
      </dgm:t>
    </dgm:pt>
    <dgm:pt modelId="{B91F70B6-3DAC-4914-85C8-916E8B8074FB}" type="parTrans" cxnId="{EA4688AC-6005-43DF-ADE3-3E725AE23C21}">
      <dgm:prSet/>
      <dgm:spPr/>
      <dgm:t>
        <a:bodyPr/>
        <a:lstStyle/>
        <a:p>
          <a:endParaRPr lang="en-US"/>
        </a:p>
      </dgm:t>
    </dgm:pt>
    <dgm:pt modelId="{2C5A0ACE-A4DD-4C17-AD04-B546021E1E2B}" type="sibTrans" cxnId="{EA4688AC-6005-43DF-ADE3-3E725AE23C21}">
      <dgm:prSet/>
      <dgm:spPr/>
      <dgm:t>
        <a:bodyPr/>
        <a:lstStyle/>
        <a:p>
          <a:endParaRPr lang="en-US"/>
        </a:p>
      </dgm:t>
    </dgm:pt>
    <dgm:pt modelId="{9A83E9FC-43B1-451C-A0D4-2532A7E18100}" type="pres">
      <dgm:prSet presAssocID="{EB1D9021-94F0-4398-B137-9FAADA7677C8}" presName="diagram" presStyleCnt="0">
        <dgm:presLayoutVars>
          <dgm:dir/>
          <dgm:resizeHandles val="exact"/>
        </dgm:presLayoutVars>
      </dgm:prSet>
      <dgm:spPr/>
    </dgm:pt>
    <dgm:pt modelId="{7C5F7CB7-F299-4E56-BEF4-9CE80B6CADA2}" type="pres">
      <dgm:prSet presAssocID="{0FE88D05-F32B-412F-8099-50AA02391D7D}" presName="node" presStyleLbl="node1" presStyleIdx="0" presStyleCnt="3">
        <dgm:presLayoutVars>
          <dgm:bulletEnabled val="1"/>
        </dgm:presLayoutVars>
      </dgm:prSet>
      <dgm:spPr/>
    </dgm:pt>
    <dgm:pt modelId="{A8CB4CEB-6C81-4382-B748-ED80B7FFDB13}" type="pres">
      <dgm:prSet presAssocID="{FDCF474C-4E15-468A-A1C0-998027D6E2B3}" presName="sibTrans" presStyleCnt="0"/>
      <dgm:spPr/>
    </dgm:pt>
    <dgm:pt modelId="{5BDCA480-7D11-4012-8C60-FAC748529FE8}" type="pres">
      <dgm:prSet presAssocID="{0FED60E3-FB46-41BD-8865-548F846AEEC9}" presName="node" presStyleLbl="node1" presStyleIdx="1" presStyleCnt="3">
        <dgm:presLayoutVars>
          <dgm:bulletEnabled val="1"/>
        </dgm:presLayoutVars>
      </dgm:prSet>
      <dgm:spPr/>
    </dgm:pt>
    <dgm:pt modelId="{DBB54159-79A8-4B42-89DA-646B300AC1F3}" type="pres">
      <dgm:prSet presAssocID="{E3FA7737-6358-4E51-B67A-0306375DAD98}" presName="sibTrans" presStyleCnt="0"/>
      <dgm:spPr/>
    </dgm:pt>
    <dgm:pt modelId="{860C84DF-F870-4F99-BBBB-FECF44E8D135}" type="pres">
      <dgm:prSet presAssocID="{CB69017D-DB3A-4A1C-A67D-6032EC692215}" presName="node" presStyleLbl="node1" presStyleIdx="2" presStyleCnt="3">
        <dgm:presLayoutVars>
          <dgm:bulletEnabled val="1"/>
        </dgm:presLayoutVars>
      </dgm:prSet>
      <dgm:spPr/>
    </dgm:pt>
  </dgm:ptLst>
  <dgm:cxnLst>
    <dgm:cxn modelId="{AB5BD108-D93C-49FC-81F4-FEACFEAED55F}" srcId="{EB1D9021-94F0-4398-B137-9FAADA7677C8}" destId="{0FED60E3-FB46-41BD-8865-548F846AEEC9}" srcOrd="1" destOrd="0" parTransId="{BA3E13FD-CBC7-4D4B-9009-A1FC2D4323B5}" sibTransId="{E3FA7737-6358-4E51-B67A-0306375DAD98}"/>
    <dgm:cxn modelId="{6DD72782-9E63-47A6-9039-C0670F13E62D}" type="presOf" srcId="{0FED60E3-FB46-41BD-8865-548F846AEEC9}" destId="{5BDCA480-7D11-4012-8C60-FAC748529FE8}" srcOrd="0" destOrd="0" presId="urn:microsoft.com/office/officeart/2005/8/layout/default"/>
    <dgm:cxn modelId="{5CD4998D-AE1E-4136-B687-E5418895E3D4}" type="presOf" srcId="{0FE88D05-F32B-412F-8099-50AA02391D7D}" destId="{7C5F7CB7-F299-4E56-BEF4-9CE80B6CADA2}" srcOrd="0" destOrd="0" presId="urn:microsoft.com/office/officeart/2005/8/layout/default"/>
    <dgm:cxn modelId="{16DC71A5-CDB9-4B57-842A-A5002A23E87A}" type="presOf" srcId="{CB69017D-DB3A-4A1C-A67D-6032EC692215}" destId="{860C84DF-F870-4F99-BBBB-FECF44E8D135}" srcOrd="0" destOrd="0" presId="urn:microsoft.com/office/officeart/2005/8/layout/default"/>
    <dgm:cxn modelId="{EA4688AC-6005-43DF-ADE3-3E725AE23C21}" srcId="{EB1D9021-94F0-4398-B137-9FAADA7677C8}" destId="{CB69017D-DB3A-4A1C-A67D-6032EC692215}" srcOrd="2" destOrd="0" parTransId="{B91F70B6-3DAC-4914-85C8-916E8B8074FB}" sibTransId="{2C5A0ACE-A4DD-4C17-AD04-B546021E1E2B}"/>
    <dgm:cxn modelId="{B1D2E8B8-B1D0-43ED-9DD6-489D795B1C68}" srcId="{EB1D9021-94F0-4398-B137-9FAADA7677C8}" destId="{0FE88D05-F32B-412F-8099-50AA02391D7D}" srcOrd="0" destOrd="0" parTransId="{7B44D357-B1F2-4239-AFD3-1E86564ACC14}" sibTransId="{FDCF474C-4E15-468A-A1C0-998027D6E2B3}"/>
    <dgm:cxn modelId="{645A51C2-EC96-4A64-A9C6-FE4E0260B3C6}" type="presOf" srcId="{EB1D9021-94F0-4398-B137-9FAADA7677C8}" destId="{9A83E9FC-43B1-451C-A0D4-2532A7E18100}" srcOrd="0" destOrd="0" presId="urn:microsoft.com/office/officeart/2005/8/layout/default"/>
    <dgm:cxn modelId="{8D54B8F6-A20E-42FF-9CCF-EC6221E9088F}" type="presParOf" srcId="{9A83E9FC-43B1-451C-A0D4-2532A7E18100}" destId="{7C5F7CB7-F299-4E56-BEF4-9CE80B6CADA2}" srcOrd="0" destOrd="0" presId="urn:microsoft.com/office/officeart/2005/8/layout/default"/>
    <dgm:cxn modelId="{2A967425-EE54-4576-A3AD-EA1433C99299}" type="presParOf" srcId="{9A83E9FC-43B1-451C-A0D4-2532A7E18100}" destId="{A8CB4CEB-6C81-4382-B748-ED80B7FFDB13}" srcOrd="1" destOrd="0" presId="urn:microsoft.com/office/officeart/2005/8/layout/default"/>
    <dgm:cxn modelId="{F102DF56-47E2-4D70-BF59-F37CB03E4E19}" type="presParOf" srcId="{9A83E9FC-43B1-451C-A0D4-2532A7E18100}" destId="{5BDCA480-7D11-4012-8C60-FAC748529FE8}" srcOrd="2" destOrd="0" presId="urn:microsoft.com/office/officeart/2005/8/layout/default"/>
    <dgm:cxn modelId="{3824BA45-3E2B-4A2E-857A-832598F824EA}" type="presParOf" srcId="{9A83E9FC-43B1-451C-A0D4-2532A7E18100}" destId="{DBB54159-79A8-4B42-89DA-646B300AC1F3}" srcOrd="3" destOrd="0" presId="urn:microsoft.com/office/officeart/2005/8/layout/default"/>
    <dgm:cxn modelId="{26DFC24A-266E-46C3-ADB5-FE575FDF2814}" type="presParOf" srcId="{9A83E9FC-43B1-451C-A0D4-2532A7E18100}" destId="{860C84DF-F870-4F99-BBBB-FECF44E8D13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892438-7E18-43D3-8177-AD7F3DE2466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571C1E-D8AF-4030-9C9B-9E7CE4878430}">
      <dgm:prSet phldrT="[Text]"/>
      <dgm:spPr/>
      <dgm:t>
        <a:bodyPr/>
        <a:lstStyle/>
        <a:p>
          <a:r>
            <a:rPr lang="en-US" dirty="0"/>
            <a:t>% of Sales?</a:t>
          </a:r>
        </a:p>
      </dgm:t>
    </dgm:pt>
    <dgm:pt modelId="{7801D986-17F1-464D-AD94-495C015F3832}" type="parTrans" cxnId="{B9FF4C88-A6F7-4089-8570-4DA62D684F19}">
      <dgm:prSet/>
      <dgm:spPr/>
      <dgm:t>
        <a:bodyPr/>
        <a:lstStyle/>
        <a:p>
          <a:endParaRPr lang="en-US"/>
        </a:p>
      </dgm:t>
    </dgm:pt>
    <dgm:pt modelId="{60E315C1-8EDB-4A4F-A9EC-09B9D7C134A7}" type="sibTrans" cxnId="{B9FF4C88-A6F7-4089-8570-4DA62D684F19}">
      <dgm:prSet/>
      <dgm:spPr/>
      <dgm:t>
        <a:bodyPr/>
        <a:lstStyle/>
        <a:p>
          <a:endParaRPr lang="en-US"/>
        </a:p>
      </dgm:t>
    </dgm:pt>
    <dgm:pt modelId="{1F4B50D8-E9B1-4162-B48A-37ABE645FD5B}">
      <dgm:prSet phldrT="[Text]"/>
      <dgm:spPr/>
      <dgm:t>
        <a:bodyPr/>
        <a:lstStyle/>
        <a:p>
          <a:r>
            <a:rPr lang="en-US" dirty="0"/>
            <a:t>Flat Fee?</a:t>
          </a:r>
        </a:p>
      </dgm:t>
    </dgm:pt>
    <dgm:pt modelId="{57A32221-2B00-4230-B4FB-9A20DCD37A4B}" type="parTrans" cxnId="{D6003DE5-96A8-4542-8EA9-087C0033E030}">
      <dgm:prSet/>
      <dgm:spPr/>
      <dgm:t>
        <a:bodyPr/>
        <a:lstStyle/>
        <a:p>
          <a:endParaRPr lang="en-US"/>
        </a:p>
      </dgm:t>
    </dgm:pt>
    <dgm:pt modelId="{21A13D1D-87C3-4168-B4E3-2A0E5236C389}" type="sibTrans" cxnId="{D6003DE5-96A8-4542-8EA9-087C0033E030}">
      <dgm:prSet/>
      <dgm:spPr/>
      <dgm:t>
        <a:bodyPr/>
        <a:lstStyle/>
        <a:p>
          <a:endParaRPr lang="en-US"/>
        </a:p>
      </dgm:t>
    </dgm:pt>
    <dgm:pt modelId="{9A461E40-90AD-4793-A2D7-D9BFDA367D83}">
      <dgm:prSet phldrT="[Text]"/>
      <dgm:spPr/>
      <dgm:t>
        <a:bodyPr/>
        <a:lstStyle/>
        <a:p>
          <a:r>
            <a:rPr lang="en-US" dirty="0"/>
            <a:t>Non-recoverable Draw Against Commission?</a:t>
          </a:r>
        </a:p>
      </dgm:t>
    </dgm:pt>
    <dgm:pt modelId="{DFFB62B8-2080-4BE4-B7D0-A6CB9A11FC5C}" type="parTrans" cxnId="{0F8DEE39-0560-425C-9758-8F210673E32F}">
      <dgm:prSet/>
      <dgm:spPr/>
      <dgm:t>
        <a:bodyPr/>
        <a:lstStyle/>
        <a:p>
          <a:endParaRPr lang="en-US"/>
        </a:p>
      </dgm:t>
    </dgm:pt>
    <dgm:pt modelId="{31C1E620-B8FC-4828-A7A1-9A3106FA0DD2}" type="sibTrans" cxnId="{0F8DEE39-0560-425C-9758-8F210673E32F}">
      <dgm:prSet/>
      <dgm:spPr/>
      <dgm:t>
        <a:bodyPr/>
        <a:lstStyle/>
        <a:p>
          <a:endParaRPr lang="en-US"/>
        </a:p>
      </dgm:t>
    </dgm:pt>
    <dgm:pt modelId="{E53E7ED9-DF3D-4544-95EF-5B0E737636F0}">
      <dgm:prSet phldrT="[Text]"/>
      <dgm:spPr/>
      <dgm:t>
        <a:bodyPr/>
        <a:lstStyle/>
        <a:p>
          <a:r>
            <a:rPr lang="en-US" dirty="0"/>
            <a:t>Stretch Compensation?</a:t>
          </a:r>
        </a:p>
      </dgm:t>
    </dgm:pt>
    <dgm:pt modelId="{7610DA5B-2552-4BDF-B434-6C7CBC8606BC}" type="parTrans" cxnId="{D7A9B1B3-F5A0-40FE-A179-B7189EE926E4}">
      <dgm:prSet/>
      <dgm:spPr/>
      <dgm:t>
        <a:bodyPr/>
        <a:lstStyle/>
        <a:p>
          <a:endParaRPr lang="en-US"/>
        </a:p>
      </dgm:t>
    </dgm:pt>
    <dgm:pt modelId="{F90A4B82-4CEF-4AFB-8C85-7ABCFDAFE6F6}" type="sibTrans" cxnId="{D7A9B1B3-F5A0-40FE-A179-B7189EE926E4}">
      <dgm:prSet/>
      <dgm:spPr/>
      <dgm:t>
        <a:bodyPr/>
        <a:lstStyle/>
        <a:p>
          <a:endParaRPr lang="en-US"/>
        </a:p>
      </dgm:t>
    </dgm:pt>
    <dgm:pt modelId="{D90F5D96-BE6C-4BF6-B2B1-B68D4B423B72}">
      <dgm:prSet phldrT="[Text]"/>
      <dgm:spPr/>
      <dgm:t>
        <a:bodyPr/>
        <a:lstStyle/>
        <a:p>
          <a:r>
            <a:rPr lang="en-US" dirty="0"/>
            <a:t>Pooled Commission?</a:t>
          </a:r>
        </a:p>
      </dgm:t>
    </dgm:pt>
    <dgm:pt modelId="{243ED70C-5256-4611-919E-590DE5D8DAF2}" type="parTrans" cxnId="{5CD4BA49-F571-43F0-8596-AC38160F9F2A}">
      <dgm:prSet/>
      <dgm:spPr/>
      <dgm:t>
        <a:bodyPr/>
        <a:lstStyle/>
        <a:p>
          <a:endParaRPr lang="en-US"/>
        </a:p>
      </dgm:t>
    </dgm:pt>
    <dgm:pt modelId="{C6B371CD-40B4-4200-948D-BE80D9579633}" type="sibTrans" cxnId="{5CD4BA49-F571-43F0-8596-AC38160F9F2A}">
      <dgm:prSet/>
      <dgm:spPr/>
      <dgm:t>
        <a:bodyPr/>
        <a:lstStyle/>
        <a:p>
          <a:endParaRPr lang="en-US"/>
        </a:p>
      </dgm:t>
    </dgm:pt>
    <dgm:pt modelId="{9D569044-EB66-4464-96E4-E1FBC9545DD5}">
      <dgm:prSet/>
      <dgm:spPr/>
      <dgm:t>
        <a:bodyPr/>
        <a:lstStyle/>
        <a:p>
          <a:r>
            <a:rPr lang="en-US" dirty="0"/>
            <a:t>Salary/Commission Blend?</a:t>
          </a:r>
        </a:p>
      </dgm:t>
    </dgm:pt>
    <dgm:pt modelId="{85E6DFCE-FA2C-433A-9C17-1A35DE58FA6B}" type="parTrans" cxnId="{28EF2A32-6596-4007-8E2A-D5C03D8EAB82}">
      <dgm:prSet/>
      <dgm:spPr/>
      <dgm:t>
        <a:bodyPr/>
        <a:lstStyle/>
        <a:p>
          <a:endParaRPr lang="en-US"/>
        </a:p>
      </dgm:t>
    </dgm:pt>
    <dgm:pt modelId="{EE020F44-B941-431E-ADD7-E5CF948E2AF8}" type="sibTrans" cxnId="{28EF2A32-6596-4007-8E2A-D5C03D8EAB82}">
      <dgm:prSet/>
      <dgm:spPr/>
      <dgm:t>
        <a:bodyPr/>
        <a:lstStyle/>
        <a:p>
          <a:endParaRPr lang="en-US"/>
        </a:p>
      </dgm:t>
    </dgm:pt>
    <dgm:pt modelId="{EC89DA71-1922-4199-A414-49DD7BD21616}" type="pres">
      <dgm:prSet presAssocID="{8A892438-7E18-43D3-8177-AD7F3DE24669}" presName="diagram" presStyleCnt="0">
        <dgm:presLayoutVars>
          <dgm:dir/>
          <dgm:resizeHandles val="exact"/>
        </dgm:presLayoutVars>
      </dgm:prSet>
      <dgm:spPr/>
    </dgm:pt>
    <dgm:pt modelId="{D1564993-8E75-4EF2-8CF8-0ECF867967B5}" type="pres">
      <dgm:prSet presAssocID="{94571C1E-D8AF-4030-9C9B-9E7CE4878430}" presName="node" presStyleLbl="node1" presStyleIdx="0" presStyleCnt="6">
        <dgm:presLayoutVars>
          <dgm:bulletEnabled val="1"/>
        </dgm:presLayoutVars>
      </dgm:prSet>
      <dgm:spPr/>
    </dgm:pt>
    <dgm:pt modelId="{1966778E-41F3-40B1-A5B4-6C15115EEE58}" type="pres">
      <dgm:prSet presAssocID="{60E315C1-8EDB-4A4F-A9EC-09B9D7C134A7}" presName="sibTrans" presStyleCnt="0"/>
      <dgm:spPr/>
    </dgm:pt>
    <dgm:pt modelId="{BDE65C50-DACA-41ED-9A4B-9B2A957BAC72}" type="pres">
      <dgm:prSet presAssocID="{1F4B50D8-E9B1-4162-B48A-37ABE645FD5B}" presName="node" presStyleLbl="node1" presStyleIdx="1" presStyleCnt="6">
        <dgm:presLayoutVars>
          <dgm:bulletEnabled val="1"/>
        </dgm:presLayoutVars>
      </dgm:prSet>
      <dgm:spPr/>
    </dgm:pt>
    <dgm:pt modelId="{61CA7BC1-0B6D-4AAA-8FB0-38C4A245821D}" type="pres">
      <dgm:prSet presAssocID="{21A13D1D-87C3-4168-B4E3-2A0E5236C389}" presName="sibTrans" presStyleCnt="0"/>
      <dgm:spPr/>
    </dgm:pt>
    <dgm:pt modelId="{E7A94A28-9F1F-46C0-B06C-B1AE6A7C5BF2}" type="pres">
      <dgm:prSet presAssocID="{9D569044-EB66-4464-96E4-E1FBC9545DD5}" presName="node" presStyleLbl="node1" presStyleIdx="2" presStyleCnt="6">
        <dgm:presLayoutVars>
          <dgm:bulletEnabled val="1"/>
        </dgm:presLayoutVars>
      </dgm:prSet>
      <dgm:spPr/>
    </dgm:pt>
    <dgm:pt modelId="{793EFD85-6DF7-46D5-8EEB-693840ED5BC8}" type="pres">
      <dgm:prSet presAssocID="{EE020F44-B941-431E-ADD7-E5CF948E2AF8}" presName="sibTrans" presStyleCnt="0"/>
      <dgm:spPr/>
    </dgm:pt>
    <dgm:pt modelId="{A0575EC4-4B2B-459A-AC6E-13AEAAA20E4A}" type="pres">
      <dgm:prSet presAssocID="{9A461E40-90AD-4793-A2D7-D9BFDA367D83}" presName="node" presStyleLbl="node1" presStyleIdx="3" presStyleCnt="6" custLinFactNeighborX="-872" custLinFactNeighborY="-1800">
        <dgm:presLayoutVars>
          <dgm:bulletEnabled val="1"/>
        </dgm:presLayoutVars>
      </dgm:prSet>
      <dgm:spPr/>
    </dgm:pt>
    <dgm:pt modelId="{EB26B53A-DD69-49C6-83DB-95BB4B2751F1}" type="pres">
      <dgm:prSet presAssocID="{31C1E620-B8FC-4828-A7A1-9A3106FA0DD2}" presName="sibTrans" presStyleCnt="0"/>
      <dgm:spPr/>
    </dgm:pt>
    <dgm:pt modelId="{A707A560-D8BB-4A7D-A1AB-88043A94A21E}" type="pres">
      <dgm:prSet presAssocID="{E53E7ED9-DF3D-4544-95EF-5B0E737636F0}" presName="node" presStyleLbl="node1" presStyleIdx="4" presStyleCnt="6" custLinFactX="10108" custLinFactNeighborX="100000" custLinFactNeighborY="1496">
        <dgm:presLayoutVars>
          <dgm:bulletEnabled val="1"/>
        </dgm:presLayoutVars>
      </dgm:prSet>
      <dgm:spPr/>
    </dgm:pt>
    <dgm:pt modelId="{52148AB8-EFF1-47F0-AA3F-965169D9C900}" type="pres">
      <dgm:prSet presAssocID="{F90A4B82-4CEF-4AFB-8C85-7ABCFDAFE6F6}" presName="sibTrans" presStyleCnt="0"/>
      <dgm:spPr/>
    </dgm:pt>
    <dgm:pt modelId="{68E4F232-72EF-4866-9E6A-E2005332543F}" type="pres">
      <dgm:prSet presAssocID="{D90F5D96-BE6C-4BF6-B2B1-B68D4B423B72}" presName="node" presStyleLbl="node1" presStyleIdx="5" presStyleCnt="6" custLinFactX="-10000" custLinFactNeighborX="-100000" custLinFactNeighborY="7299">
        <dgm:presLayoutVars>
          <dgm:bulletEnabled val="1"/>
        </dgm:presLayoutVars>
      </dgm:prSet>
      <dgm:spPr/>
    </dgm:pt>
  </dgm:ptLst>
  <dgm:cxnLst>
    <dgm:cxn modelId="{4EF8192F-B903-408A-AE78-AC89D4B84B2C}" type="presOf" srcId="{9D569044-EB66-4464-96E4-E1FBC9545DD5}" destId="{E7A94A28-9F1F-46C0-B06C-B1AE6A7C5BF2}" srcOrd="0" destOrd="0" presId="urn:microsoft.com/office/officeart/2005/8/layout/default"/>
    <dgm:cxn modelId="{28EF2A32-6596-4007-8E2A-D5C03D8EAB82}" srcId="{8A892438-7E18-43D3-8177-AD7F3DE24669}" destId="{9D569044-EB66-4464-96E4-E1FBC9545DD5}" srcOrd="2" destOrd="0" parTransId="{85E6DFCE-FA2C-433A-9C17-1A35DE58FA6B}" sibTransId="{EE020F44-B941-431E-ADD7-E5CF948E2AF8}"/>
    <dgm:cxn modelId="{EBAAE137-0A24-46FD-8434-3C81CEE78CAF}" type="presOf" srcId="{E53E7ED9-DF3D-4544-95EF-5B0E737636F0}" destId="{A707A560-D8BB-4A7D-A1AB-88043A94A21E}" srcOrd="0" destOrd="0" presId="urn:microsoft.com/office/officeart/2005/8/layout/default"/>
    <dgm:cxn modelId="{0F8DEE39-0560-425C-9758-8F210673E32F}" srcId="{8A892438-7E18-43D3-8177-AD7F3DE24669}" destId="{9A461E40-90AD-4793-A2D7-D9BFDA367D83}" srcOrd="3" destOrd="0" parTransId="{DFFB62B8-2080-4BE4-B7D0-A6CB9A11FC5C}" sibTransId="{31C1E620-B8FC-4828-A7A1-9A3106FA0DD2}"/>
    <dgm:cxn modelId="{5CD4BA49-F571-43F0-8596-AC38160F9F2A}" srcId="{8A892438-7E18-43D3-8177-AD7F3DE24669}" destId="{D90F5D96-BE6C-4BF6-B2B1-B68D4B423B72}" srcOrd="5" destOrd="0" parTransId="{243ED70C-5256-4611-919E-590DE5D8DAF2}" sibTransId="{C6B371CD-40B4-4200-948D-BE80D9579633}"/>
    <dgm:cxn modelId="{CD88F67A-874A-4697-839A-C8B775FCAE23}" type="presOf" srcId="{8A892438-7E18-43D3-8177-AD7F3DE24669}" destId="{EC89DA71-1922-4199-A414-49DD7BD21616}" srcOrd="0" destOrd="0" presId="urn:microsoft.com/office/officeart/2005/8/layout/default"/>
    <dgm:cxn modelId="{B9FF4C88-A6F7-4089-8570-4DA62D684F19}" srcId="{8A892438-7E18-43D3-8177-AD7F3DE24669}" destId="{94571C1E-D8AF-4030-9C9B-9E7CE4878430}" srcOrd="0" destOrd="0" parTransId="{7801D986-17F1-464D-AD94-495C015F3832}" sibTransId="{60E315C1-8EDB-4A4F-A9EC-09B9D7C134A7}"/>
    <dgm:cxn modelId="{D7A9B1B3-F5A0-40FE-A179-B7189EE926E4}" srcId="{8A892438-7E18-43D3-8177-AD7F3DE24669}" destId="{E53E7ED9-DF3D-4544-95EF-5B0E737636F0}" srcOrd="4" destOrd="0" parTransId="{7610DA5B-2552-4BDF-B434-6C7CBC8606BC}" sibTransId="{F90A4B82-4CEF-4AFB-8C85-7ABCFDAFE6F6}"/>
    <dgm:cxn modelId="{151A8ABB-0A3B-435C-9566-6FBF8EA46D79}" type="presOf" srcId="{1F4B50D8-E9B1-4162-B48A-37ABE645FD5B}" destId="{BDE65C50-DACA-41ED-9A4B-9B2A957BAC72}" srcOrd="0" destOrd="0" presId="urn:microsoft.com/office/officeart/2005/8/layout/default"/>
    <dgm:cxn modelId="{B58DF2C4-F31A-4AC8-AD04-CFE6597CD95E}" type="presOf" srcId="{9A461E40-90AD-4793-A2D7-D9BFDA367D83}" destId="{A0575EC4-4B2B-459A-AC6E-13AEAAA20E4A}" srcOrd="0" destOrd="0" presId="urn:microsoft.com/office/officeart/2005/8/layout/default"/>
    <dgm:cxn modelId="{387DDADB-ADCF-4A7A-BD0F-DE1CB452049A}" type="presOf" srcId="{94571C1E-D8AF-4030-9C9B-9E7CE4878430}" destId="{D1564993-8E75-4EF2-8CF8-0ECF867967B5}" srcOrd="0" destOrd="0" presId="urn:microsoft.com/office/officeart/2005/8/layout/default"/>
    <dgm:cxn modelId="{D6003DE5-96A8-4542-8EA9-087C0033E030}" srcId="{8A892438-7E18-43D3-8177-AD7F3DE24669}" destId="{1F4B50D8-E9B1-4162-B48A-37ABE645FD5B}" srcOrd="1" destOrd="0" parTransId="{57A32221-2B00-4230-B4FB-9A20DCD37A4B}" sibTransId="{21A13D1D-87C3-4168-B4E3-2A0E5236C389}"/>
    <dgm:cxn modelId="{8DC8EDF5-7F0A-4065-AE56-80EA4D13F610}" type="presOf" srcId="{D90F5D96-BE6C-4BF6-B2B1-B68D4B423B72}" destId="{68E4F232-72EF-4866-9E6A-E2005332543F}" srcOrd="0" destOrd="0" presId="urn:microsoft.com/office/officeart/2005/8/layout/default"/>
    <dgm:cxn modelId="{D93616ED-B1FF-441C-9453-0A9DEAF2D2BC}" type="presParOf" srcId="{EC89DA71-1922-4199-A414-49DD7BD21616}" destId="{D1564993-8E75-4EF2-8CF8-0ECF867967B5}" srcOrd="0" destOrd="0" presId="urn:microsoft.com/office/officeart/2005/8/layout/default"/>
    <dgm:cxn modelId="{AD5E2CD2-85CB-4BFF-A6B6-ACB313A1A000}" type="presParOf" srcId="{EC89DA71-1922-4199-A414-49DD7BD21616}" destId="{1966778E-41F3-40B1-A5B4-6C15115EEE58}" srcOrd="1" destOrd="0" presId="urn:microsoft.com/office/officeart/2005/8/layout/default"/>
    <dgm:cxn modelId="{48D014D3-43E4-4BBD-9DAE-4B8397D4A51E}" type="presParOf" srcId="{EC89DA71-1922-4199-A414-49DD7BD21616}" destId="{BDE65C50-DACA-41ED-9A4B-9B2A957BAC72}" srcOrd="2" destOrd="0" presId="urn:microsoft.com/office/officeart/2005/8/layout/default"/>
    <dgm:cxn modelId="{2F0D294E-5DFB-4759-B14D-720AB4A905BC}" type="presParOf" srcId="{EC89DA71-1922-4199-A414-49DD7BD21616}" destId="{61CA7BC1-0B6D-4AAA-8FB0-38C4A245821D}" srcOrd="3" destOrd="0" presId="urn:microsoft.com/office/officeart/2005/8/layout/default"/>
    <dgm:cxn modelId="{B03B3FDE-AD4B-44D9-8019-D47C1E492179}" type="presParOf" srcId="{EC89DA71-1922-4199-A414-49DD7BD21616}" destId="{E7A94A28-9F1F-46C0-B06C-B1AE6A7C5BF2}" srcOrd="4" destOrd="0" presId="urn:microsoft.com/office/officeart/2005/8/layout/default"/>
    <dgm:cxn modelId="{8C2ACBF8-FC4D-48B4-AC4F-7EE731E4E01A}" type="presParOf" srcId="{EC89DA71-1922-4199-A414-49DD7BD21616}" destId="{793EFD85-6DF7-46D5-8EEB-693840ED5BC8}" srcOrd="5" destOrd="0" presId="urn:microsoft.com/office/officeart/2005/8/layout/default"/>
    <dgm:cxn modelId="{3471D8C6-19BC-4CCE-A431-78B453797AF8}" type="presParOf" srcId="{EC89DA71-1922-4199-A414-49DD7BD21616}" destId="{A0575EC4-4B2B-459A-AC6E-13AEAAA20E4A}" srcOrd="6" destOrd="0" presId="urn:microsoft.com/office/officeart/2005/8/layout/default"/>
    <dgm:cxn modelId="{93CB5B2A-656D-494C-9381-54C4E1C9C289}" type="presParOf" srcId="{EC89DA71-1922-4199-A414-49DD7BD21616}" destId="{EB26B53A-DD69-49C6-83DB-95BB4B2751F1}" srcOrd="7" destOrd="0" presId="urn:microsoft.com/office/officeart/2005/8/layout/default"/>
    <dgm:cxn modelId="{9C160E29-D19D-42C9-868F-8F146C088922}" type="presParOf" srcId="{EC89DA71-1922-4199-A414-49DD7BD21616}" destId="{A707A560-D8BB-4A7D-A1AB-88043A94A21E}" srcOrd="8" destOrd="0" presId="urn:microsoft.com/office/officeart/2005/8/layout/default"/>
    <dgm:cxn modelId="{D543FC9B-9816-43CD-9D2D-1AB01241BB6E}" type="presParOf" srcId="{EC89DA71-1922-4199-A414-49DD7BD21616}" destId="{52148AB8-EFF1-47F0-AA3F-965169D9C900}" srcOrd="9" destOrd="0" presId="urn:microsoft.com/office/officeart/2005/8/layout/default"/>
    <dgm:cxn modelId="{333CFE02-05C8-4B5A-8077-347E35754DD9}" type="presParOf" srcId="{EC89DA71-1922-4199-A414-49DD7BD21616}" destId="{68E4F232-72EF-4866-9E6A-E2005332543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578E62-9A3C-41CD-B0BB-DA80394129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E57CB-39D4-4A1B-9A18-E8E09F108104}">
      <dgm:prSet phldrT="[Text]"/>
      <dgm:spPr/>
      <dgm:t>
        <a:bodyPr/>
        <a:lstStyle/>
        <a:p>
          <a:r>
            <a:rPr lang="en-US" dirty="0"/>
            <a:t>Listing process</a:t>
          </a:r>
        </a:p>
      </dgm:t>
    </dgm:pt>
    <dgm:pt modelId="{46DB5725-EF31-4297-AFE4-43DE0E2E44C6}" type="parTrans" cxnId="{7DADA8F9-1047-4CE2-98B7-626B79AD2700}">
      <dgm:prSet/>
      <dgm:spPr/>
      <dgm:t>
        <a:bodyPr/>
        <a:lstStyle/>
        <a:p>
          <a:endParaRPr lang="en-US"/>
        </a:p>
      </dgm:t>
    </dgm:pt>
    <dgm:pt modelId="{590371A5-0FE5-46AA-A63A-2D15493CFF4E}" type="sibTrans" cxnId="{7DADA8F9-1047-4CE2-98B7-626B79AD2700}">
      <dgm:prSet/>
      <dgm:spPr/>
      <dgm:t>
        <a:bodyPr/>
        <a:lstStyle/>
        <a:p>
          <a:endParaRPr lang="en-US"/>
        </a:p>
      </dgm:t>
    </dgm:pt>
    <dgm:pt modelId="{D0943463-F379-483F-9C30-9411C2A63D7E}">
      <dgm:prSet phldrT="[Text]"/>
      <dgm:spPr/>
      <dgm:t>
        <a:bodyPr/>
        <a:lstStyle/>
        <a:p>
          <a:r>
            <a:rPr lang="en-US" dirty="0"/>
            <a:t>Lead Follow-up</a:t>
          </a:r>
        </a:p>
      </dgm:t>
    </dgm:pt>
    <dgm:pt modelId="{B48D5B24-C82E-43BF-8813-6788276973BD}" type="parTrans" cxnId="{51BCB8C3-0FA0-4AF0-9AB2-D2D2163262A2}">
      <dgm:prSet/>
      <dgm:spPr/>
      <dgm:t>
        <a:bodyPr/>
        <a:lstStyle/>
        <a:p>
          <a:endParaRPr lang="en-US"/>
        </a:p>
      </dgm:t>
    </dgm:pt>
    <dgm:pt modelId="{AC1C3880-6766-4CB2-B0D8-4836AE491701}" type="sibTrans" cxnId="{51BCB8C3-0FA0-4AF0-9AB2-D2D2163262A2}">
      <dgm:prSet/>
      <dgm:spPr/>
      <dgm:t>
        <a:bodyPr/>
        <a:lstStyle/>
        <a:p>
          <a:endParaRPr lang="en-US"/>
        </a:p>
      </dgm:t>
    </dgm:pt>
    <dgm:pt modelId="{B20F12FD-8939-42DE-8307-1C6729B8B147}">
      <dgm:prSet phldrT="[Text]"/>
      <dgm:spPr/>
      <dgm:t>
        <a:bodyPr/>
        <a:lstStyle/>
        <a:p>
          <a:r>
            <a:rPr lang="en-US" dirty="0"/>
            <a:t>Contract Process</a:t>
          </a:r>
        </a:p>
      </dgm:t>
    </dgm:pt>
    <dgm:pt modelId="{B99016CE-848F-4A66-B27E-1ADC4997DF07}" type="parTrans" cxnId="{28363B5C-B4C0-4759-AFAA-41512F303401}">
      <dgm:prSet/>
      <dgm:spPr/>
      <dgm:t>
        <a:bodyPr/>
        <a:lstStyle/>
        <a:p>
          <a:endParaRPr lang="en-US"/>
        </a:p>
      </dgm:t>
    </dgm:pt>
    <dgm:pt modelId="{EF52EB5F-7129-44B9-A98B-3D4C7FBD4806}" type="sibTrans" cxnId="{28363B5C-B4C0-4759-AFAA-41512F303401}">
      <dgm:prSet/>
      <dgm:spPr/>
      <dgm:t>
        <a:bodyPr/>
        <a:lstStyle/>
        <a:p>
          <a:endParaRPr lang="en-US"/>
        </a:p>
      </dgm:t>
    </dgm:pt>
    <dgm:pt modelId="{A903195D-E695-4F36-A7B1-EFD51082DDDD}">
      <dgm:prSet phldrT="[Text]"/>
      <dgm:spPr/>
      <dgm:t>
        <a:bodyPr/>
        <a:lstStyle/>
        <a:p>
          <a:r>
            <a:rPr lang="en-US" dirty="0"/>
            <a:t>Build Process</a:t>
          </a:r>
        </a:p>
      </dgm:t>
    </dgm:pt>
    <dgm:pt modelId="{37CC0B15-1059-46AC-B7C1-496F0834999F}" type="parTrans" cxnId="{DD2A068F-54B6-48C8-8EAE-F1DF1D74F859}">
      <dgm:prSet/>
      <dgm:spPr/>
      <dgm:t>
        <a:bodyPr/>
        <a:lstStyle/>
        <a:p>
          <a:endParaRPr lang="en-US"/>
        </a:p>
      </dgm:t>
    </dgm:pt>
    <dgm:pt modelId="{997C3C3E-24E4-4A94-9FAC-4F33CB6AFE43}" type="sibTrans" cxnId="{DD2A068F-54B6-48C8-8EAE-F1DF1D74F859}">
      <dgm:prSet/>
      <dgm:spPr/>
      <dgm:t>
        <a:bodyPr/>
        <a:lstStyle/>
        <a:p>
          <a:endParaRPr lang="en-US"/>
        </a:p>
      </dgm:t>
    </dgm:pt>
    <dgm:pt modelId="{59107106-3C98-4E00-ABD4-D57C294E92F3}">
      <dgm:prSet/>
      <dgm:spPr/>
      <dgm:t>
        <a:bodyPr/>
        <a:lstStyle/>
        <a:p>
          <a:r>
            <a:rPr lang="en-US" dirty="0"/>
            <a:t>Closing Process</a:t>
          </a:r>
        </a:p>
      </dgm:t>
    </dgm:pt>
    <dgm:pt modelId="{CC5570E6-3F5D-47E8-B46E-472C01FF1E8C}" type="parTrans" cxnId="{60EBF903-7765-4B38-85DF-1AC8E5EFFC27}">
      <dgm:prSet/>
      <dgm:spPr/>
    </dgm:pt>
    <dgm:pt modelId="{F8EFF540-00C6-4B0C-93A1-EF6C681798C2}" type="sibTrans" cxnId="{60EBF903-7765-4B38-85DF-1AC8E5EFFC27}">
      <dgm:prSet/>
      <dgm:spPr/>
    </dgm:pt>
    <dgm:pt modelId="{B1E8A827-5553-4B76-A387-256462E07447}" type="pres">
      <dgm:prSet presAssocID="{E3578E62-9A3C-41CD-B0BB-DA80394129C4}" presName="diagram" presStyleCnt="0">
        <dgm:presLayoutVars>
          <dgm:dir/>
          <dgm:resizeHandles val="exact"/>
        </dgm:presLayoutVars>
      </dgm:prSet>
      <dgm:spPr/>
    </dgm:pt>
    <dgm:pt modelId="{EA88A0E8-ED7A-46FF-B874-19A98550B68A}" type="pres">
      <dgm:prSet presAssocID="{6EBE57CB-39D4-4A1B-9A18-E8E09F108104}" presName="node" presStyleLbl="node1" presStyleIdx="0" presStyleCnt="5">
        <dgm:presLayoutVars>
          <dgm:bulletEnabled val="1"/>
        </dgm:presLayoutVars>
      </dgm:prSet>
      <dgm:spPr/>
    </dgm:pt>
    <dgm:pt modelId="{03D993F8-AFE5-461F-9EF7-736814588BDB}" type="pres">
      <dgm:prSet presAssocID="{590371A5-0FE5-46AA-A63A-2D15493CFF4E}" presName="sibTrans" presStyleCnt="0"/>
      <dgm:spPr/>
    </dgm:pt>
    <dgm:pt modelId="{8EA1AAEF-FAE2-484E-8010-7CEE810E5D28}" type="pres">
      <dgm:prSet presAssocID="{D0943463-F379-483F-9C30-9411C2A63D7E}" presName="node" presStyleLbl="node1" presStyleIdx="1" presStyleCnt="5">
        <dgm:presLayoutVars>
          <dgm:bulletEnabled val="1"/>
        </dgm:presLayoutVars>
      </dgm:prSet>
      <dgm:spPr/>
    </dgm:pt>
    <dgm:pt modelId="{94CE53F8-5309-477E-BC13-90E983B5239E}" type="pres">
      <dgm:prSet presAssocID="{AC1C3880-6766-4CB2-B0D8-4836AE491701}" presName="sibTrans" presStyleCnt="0"/>
      <dgm:spPr/>
    </dgm:pt>
    <dgm:pt modelId="{634996DD-E034-4459-85D7-F100DE8AA457}" type="pres">
      <dgm:prSet presAssocID="{B20F12FD-8939-42DE-8307-1C6729B8B147}" presName="node" presStyleLbl="node1" presStyleIdx="2" presStyleCnt="5">
        <dgm:presLayoutVars>
          <dgm:bulletEnabled val="1"/>
        </dgm:presLayoutVars>
      </dgm:prSet>
      <dgm:spPr/>
    </dgm:pt>
    <dgm:pt modelId="{991051EC-361B-4376-854F-82F2F877A1E4}" type="pres">
      <dgm:prSet presAssocID="{EF52EB5F-7129-44B9-A98B-3D4C7FBD4806}" presName="sibTrans" presStyleCnt="0"/>
      <dgm:spPr/>
    </dgm:pt>
    <dgm:pt modelId="{CF1136E2-8287-4656-94CA-1B94AE392096}" type="pres">
      <dgm:prSet presAssocID="{A903195D-E695-4F36-A7B1-EFD51082DDDD}" presName="node" presStyleLbl="node1" presStyleIdx="3" presStyleCnt="5">
        <dgm:presLayoutVars>
          <dgm:bulletEnabled val="1"/>
        </dgm:presLayoutVars>
      </dgm:prSet>
      <dgm:spPr/>
    </dgm:pt>
    <dgm:pt modelId="{21E4331C-EADB-48A1-A9DB-6704AE8BB9F9}" type="pres">
      <dgm:prSet presAssocID="{997C3C3E-24E4-4A94-9FAC-4F33CB6AFE43}" presName="sibTrans" presStyleCnt="0"/>
      <dgm:spPr/>
    </dgm:pt>
    <dgm:pt modelId="{B6423EA7-51E7-4E0E-9F41-C03FDB30183E}" type="pres">
      <dgm:prSet presAssocID="{59107106-3C98-4E00-ABD4-D57C294E92F3}" presName="node" presStyleLbl="node1" presStyleIdx="4" presStyleCnt="5">
        <dgm:presLayoutVars>
          <dgm:bulletEnabled val="1"/>
        </dgm:presLayoutVars>
      </dgm:prSet>
      <dgm:spPr/>
    </dgm:pt>
  </dgm:ptLst>
  <dgm:cxnLst>
    <dgm:cxn modelId="{60EBF903-7765-4B38-85DF-1AC8E5EFFC27}" srcId="{E3578E62-9A3C-41CD-B0BB-DA80394129C4}" destId="{59107106-3C98-4E00-ABD4-D57C294E92F3}" srcOrd="4" destOrd="0" parTransId="{CC5570E6-3F5D-47E8-B46E-472C01FF1E8C}" sibTransId="{F8EFF540-00C6-4B0C-93A1-EF6C681798C2}"/>
    <dgm:cxn modelId="{92B5DB07-8B71-4BC2-A80A-9610CF8F7DB3}" type="presOf" srcId="{6EBE57CB-39D4-4A1B-9A18-E8E09F108104}" destId="{EA88A0E8-ED7A-46FF-B874-19A98550B68A}" srcOrd="0" destOrd="0" presId="urn:microsoft.com/office/officeart/2005/8/layout/default"/>
    <dgm:cxn modelId="{C55E832F-29A2-44B2-A0F4-A6D50D59B302}" type="presOf" srcId="{A903195D-E695-4F36-A7B1-EFD51082DDDD}" destId="{CF1136E2-8287-4656-94CA-1B94AE392096}" srcOrd="0" destOrd="0" presId="urn:microsoft.com/office/officeart/2005/8/layout/default"/>
    <dgm:cxn modelId="{D8B76733-54E9-4EE6-850F-1D81DAC5BC11}" type="presOf" srcId="{B20F12FD-8939-42DE-8307-1C6729B8B147}" destId="{634996DD-E034-4459-85D7-F100DE8AA457}" srcOrd="0" destOrd="0" presId="urn:microsoft.com/office/officeart/2005/8/layout/default"/>
    <dgm:cxn modelId="{28363B5C-B4C0-4759-AFAA-41512F303401}" srcId="{E3578E62-9A3C-41CD-B0BB-DA80394129C4}" destId="{B20F12FD-8939-42DE-8307-1C6729B8B147}" srcOrd="2" destOrd="0" parTransId="{B99016CE-848F-4A66-B27E-1ADC4997DF07}" sibTransId="{EF52EB5F-7129-44B9-A98B-3D4C7FBD4806}"/>
    <dgm:cxn modelId="{D8279B53-896B-4759-BAC1-848016E222B8}" type="presOf" srcId="{59107106-3C98-4E00-ABD4-D57C294E92F3}" destId="{B6423EA7-51E7-4E0E-9F41-C03FDB30183E}" srcOrd="0" destOrd="0" presId="urn:microsoft.com/office/officeart/2005/8/layout/default"/>
    <dgm:cxn modelId="{DD2A068F-54B6-48C8-8EAE-F1DF1D74F859}" srcId="{E3578E62-9A3C-41CD-B0BB-DA80394129C4}" destId="{A903195D-E695-4F36-A7B1-EFD51082DDDD}" srcOrd="3" destOrd="0" parTransId="{37CC0B15-1059-46AC-B7C1-496F0834999F}" sibTransId="{997C3C3E-24E4-4A94-9FAC-4F33CB6AFE43}"/>
    <dgm:cxn modelId="{51BCB8C3-0FA0-4AF0-9AB2-D2D2163262A2}" srcId="{E3578E62-9A3C-41CD-B0BB-DA80394129C4}" destId="{D0943463-F379-483F-9C30-9411C2A63D7E}" srcOrd="1" destOrd="0" parTransId="{B48D5B24-C82E-43BF-8813-6788276973BD}" sibTransId="{AC1C3880-6766-4CB2-B0D8-4836AE491701}"/>
    <dgm:cxn modelId="{855782E0-68DD-4E95-A457-538490F158FD}" type="presOf" srcId="{E3578E62-9A3C-41CD-B0BB-DA80394129C4}" destId="{B1E8A827-5553-4B76-A387-256462E07447}" srcOrd="0" destOrd="0" presId="urn:microsoft.com/office/officeart/2005/8/layout/default"/>
    <dgm:cxn modelId="{89EDC4F4-80AF-4AC3-9936-2664810CABA1}" type="presOf" srcId="{D0943463-F379-483F-9C30-9411C2A63D7E}" destId="{8EA1AAEF-FAE2-484E-8010-7CEE810E5D28}" srcOrd="0" destOrd="0" presId="urn:microsoft.com/office/officeart/2005/8/layout/default"/>
    <dgm:cxn modelId="{7DADA8F9-1047-4CE2-98B7-626B79AD2700}" srcId="{E3578E62-9A3C-41CD-B0BB-DA80394129C4}" destId="{6EBE57CB-39D4-4A1B-9A18-E8E09F108104}" srcOrd="0" destOrd="0" parTransId="{46DB5725-EF31-4297-AFE4-43DE0E2E44C6}" sibTransId="{590371A5-0FE5-46AA-A63A-2D15493CFF4E}"/>
    <dgm:cxn modelId="{4D06ADC9-ADD9-4EAF-9115-9C026F3F7343}" type="presParOf" srcId="{B1E8A827-5553-4B76-A387-256462E07447}" destId="{EA88A0E8-ED7A-46FF-B874-19A98550B68A}" srcOrd="0" destOrd="0" presId="urn:microsoft.com/office/officeart/2005/8/layout/default"/>
    <dgm:cxn modelId="{1595CD69-D194-4591-93B5-580EC1952720}" type="presParOf" srcId="{B1E8A827-5553-4B76-A387-256462E07447}" destId="{03D993F8-AFE5-461F-9EF7-736814588BDB}" srcOrd="1" destOrd="0" presId="urn:microsoft.com/office/officeart/2005/8/layout/default"/>
    <dgm:cxn modelId="{E3C0EA3B-999E-4F8F-B50E-C001B2F6913B}" type="presParOf" srcId="{B1E8A827-5553-4B76-A387-256462E07447}" destId="{8EA1AAEF-FAE2-484E-8010-7CEE810E5D28}" srcOrd="2" destOrd="0" presId="urn:microsoft.com/office/officeart/2005/8/layout/default"/>
    <dgm:cxn modelId="{4417616E-B8D7-471D-93E0-1329CA5F3B4B}" type="presParOf" srcId="{B1E8A827-5553-4B76-A387-256462E07447}" destId="{94CE53F8-5309-477E-BC13-90E983B5239E}" srcOrd="3" destOrd="0" presId="urn:microsoft.com/office/officeart/2005/8/layout/default"/>
    <dgm:cxn modelId="{25B3ADFF-37A9-474E-9C49-A8460BC954B9}" type="presParOf" srcId="{B1E8A827-5553-4B76-A387-256462E07447}" destId="{634996DD-E034-4459-85D7-F100DE8AA457}" srcOrd="4" destOrd="0" presId="urn:microsoft.com/office/officeart/2005/8/layout/default"/>
    <dgm:cxn modelId="{73C2BB8C-C7AA-4532-930D-03582BA151E0}" type="presParOf" srcId="{B1E8A827-5553-4B76-A387-256462E07447}" destId="{991051EC-361B-4376-854F-82F2F877A1E4}" srcOrd="5" destOrd="0" presId="urn:microsoft.com/office/officeart/2005/8/layout/default"/>
    <dgm:cxn modelId="{B514CBE1-D72E-45A2-BC56-83A436F170C2}" type="presParOf" srcId="{B1E8A827-5553-4B76-A387-256462E07447}" destId="{CF1136E2-8287-4656-94CA-1B94AE392096}" srcOrd="6" destOrd="0" presId="urn:microsoft.com/office/officeart/2005/8/layout/default"/>
    <dgm:cxn modelId="{6577F5CD-2C34-46DD-B8E6-5DF4AA789B05}" type="presParOf" srcId="{B1E8A827-5553-4B76-A387-256462E07447}" destId="{21E4331C-EADB-48A1-A9DB-6704AE8BB9F9}" srcOrd="7" destOrd="0" presId="urn:microsoft.com/office/officeart/2005/8/layout/default"/>
    <dgm:cxn modelId="{9AE5D5BE-27B3-4AAB-9E7A-56C665C71232}" type="presParOf" srcId="{B1E8A827-5553-4B76-A387-256462E07447}" destId="{B6423EA7-51E7-4E0E-9F41-C03FDB3018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74DA2E-A5DB-4897-81F0-6114A584378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E8F62F-C540-4F3F-B898-1864E3FD1593}">
      <dgm:prSet phldrT="[Text]"/>
      <dgm:spPr/>
      <dgm:t>
        <a:bodyPr/>
        <a:lstStyle/>
        <a:p>
          <a:r>
            <a:rPr lang="en-US" dirty="0"/>
            <a:t>Set Expectations</a:t>
          </a:r>
        </a:p>
      </dgm:t>
    </dgm:pt>
    <dgm:pt modelId="{97C7E714-0C4A-4A8B-BC8C-DE1E95AC35DF}" type="parTrans" cxnId="{BE433468-0993-4EC0-A8BA-1AEB84E50D2A}">
      <dgm:prSet/>
      <dgm:spPr/>
      <dgm:t>
        <a:bodyPr/>
        <a:lstStyle/>
        <a:p>
          <a:endParaRPr lang="en-US"/>
        </a:p>
      </dgm:t>
    </dgm:pt>
    <dgm:pt modelId="{8A81BA18-9F2B-47DA-854A-26A44492DC2B}" type="sibTrans" cxnId="{BE433468-0993-4EC0-A8BA-1AEB84E50D2A}">
      <dgm:prSet/>
      <dgm:spPr/>
      <dgm:t>
        <a:bodyPr/>
        <a:lstStyle/>
        <a:p>
          <a:endParaRPr lang="en-US"/>
        </a:p>
      </dgm:t>
    </dgm:pt>
    <dgm:pt modelId="{82C50A34-64DD-4526-B3F1-02A1E9BBD27B}">
      <dgm:prSet phldrT="[Text]"/>
      <dgm:spPr/>
      <dgm:t>
        <a:bodyPr/>
        <a:lstStyle/>
        <a:p>
          <a:r>
            <a:rPr lang="en-US" dirty="0"/>
            <a:t>Job Descriptions</a:t>
          </a:r>
        </a:p>
      </dgm:t>
    </dgm:pt>
    <dgm:pt modelId="{6B16D456-210F-45EA-B6A6-3EACD4520ECA}" type="parTrans" cxnId="{CBC8AFA1-C423-44AD-8379-E209F83A21A2}">
      <dgm:prSet/>
      <dgm:spPr/>
      <dgm:t>
        <a:bodyPr/>
        <a:lstStyle/>
        <a:p>
          <a:endParaRPr lang="en-US"/>
        </a:p>
      </dgm:t>
    </dgm:pt>
    <dgm:pt modelId="{74763659-0D15-4D26-8BD8-3DC9E9878B0D}" type="sibTrans" cxnId="{CBC8AFA1-C423-44AD-8379-E209F83A21A2}">
      <dgm:prSet/>
      <dgm:spPr/>
      <dgm:t>
        <a:bodyPr/>
        <a:lstStyle/>
        <a:p>
          <a:endParaRPr lang="en-US"/>
        </a:p>
      </dgm:t>
    </dgm:pt>
    <dgm:pt modelId="{24E4E6EC-83E6-45B0-9842-265B1C0D58B0}">
      <dgm:prSet phldrT="[Text]"/>
      <dgm:spPr/>
      <dgm:t>
        <a:bodyPr/>
        <a:lstStyle/>
        <a:p>
          <a:r>
            <a:rPr lang="en-US" dirty="0"/>
            <a:t>Policies &amp; Procedures</a:t>
          </a:r>
        </a:p>
      </dgm:t>
    </dgm:pt>
    <dgm:pt modelId="{C32FA3F5-D37B-43C8-A995-18A9A65F66B3}" type="parTrans" cxnId="{F8AEE8F2-9DC3-47DA-9B38-D417F66ACF79}">
      <dgm:prSet/>
      <dgm:spPr/>
      <dgm:t>
        <a:bodyPr/>
        <a:lstStyle/>
        <a:p>
          <a:endParaRPr lang="en-US"/>
        </a:p>
      </dgm:t>
    </dgm:pt>
    <dgm:pt modelId="{392A5F24-C579-4124-AD84-1DDF05C25A62}" type="sibTrans" cxnId="{F8AEE8F2-9DC3-47DA-9B38-D417F66ACF79}">
      <dgm:prSet/>
      <dgm:spPr/>
      <dgm:t>
        <a:bodyPr/>
        <a:lstStyle/>
        <a:p>
          <a:endParaRPr lang="en-US"/>
        </a:p>
      </dgm:t>
    </dgm:pt>
    <dgm:pt modelId="{301707B8-397C-4987-AC3C-4949CC877AE2}">
      <dgm:prSet phldrT="[Text]"/>
      <dgm:spPr/>
      <dgm:t>
        <a:bodyPr/>
        <a:lstStyle/>
        <a:p>
          <a:r>
            <a:rPr lang="en-US" dirty="0"/>
            <a:t>Product Knowledge</a:t>
          </a:r>
        </a:p>
      </dgm:t>
    </dgm:pt>
    <dgm:pt modelId="{9641199A-0E71-4591-B61A-9E7E1F976B9D}" type="parTrans" cxnId="{1CAFC8B5-D88C-45D8-83E7-614661DB4955}">
      <dgm:prSet/>
      <dgm:spPr/>
      <dgm:t>
        <a:bodyPr/>
        <a:lstStyle/>
        <a:p>
          <a:endParaRPr lang="en-US"/>
        </a:p>
      </dgm:t>
    </dgm:pt>
    <dgm:pt modelId="{3D5229E0-2C76-4C2D-8EC2-B60280CBE205}" type="sibTrans" cxnId="{1CAFC8B5-D88C-45D8-83E7-614661DB4955}">
      <dgm:prSet/>
      <dgm:spPr/>
      <dgm:t>
        <a:bodyPr/>
        <a:lstStyle/>
        <a:p>
          <a:endParaRPr lang="en-US"/>
        </a:p>
      </dgm:t>
    </dgm:pt>
    <dgm:pt modelId="{1FD5E9BA-FB6C-4CF7-BC6A-70DF29EFAAF6}">
      <dgm:prSet phldrT="[Text]"/>
      <dgm:spPr/>
      <dgm:t>
        <a:bodyPr/>
        <a:lstStyle/>
        <a:p>
          <a:r>
            <a:rPr lang="en-US" dirty="0"/>
            <a:t>Talking Points</a:t>
          </a:r>
        </a:p>
      </dgm:t>
    </dgm:pt>
    <dgm:pt modelId="{42E57A4C-D8FE-4335-A996-0B33D94211AF}" type="parTrans" cxnId="{6D95E16F-D329-4958-AACA-C15558D3E335}">
      <dgm:prSet/>
      <dgm:spPr/>
      <dgm:t>
        <a:bodyPr/>
        <a:lstStyle/>
        <a:p>
          <a:endParaRPr lang="en-US"/>
        </a:p>
      </dgm:t>
    </dgm:pt>
    <dgm:pt modelId="{C8821165-F191-406A-94AF-9E7EC32BD649}" type="sibTrans" cxnId="{6D95E16F-D329-4958-AACA-C15558D3E335}">
      <dgm:prSet/>
      <dgm:spPr/>
      <dgm:t>
        <a:bodyPr/>
        <a:lstStyle/>
        <a:p>
          <a:endParaRPr lang="en-US"/>
        </a:p>
      </dgm:t>
    </dgm:pt>
    <dgm:pt modelId="{E8036F68-2271-4EFB-902E-7504DE1B6631}" type="pres">
      <dgm:prSet presAssocID="{2974DA2E-A5DB-4897-81F0-6114A584378F}" presName="diagram" presStyleCnt="0">
        <dgm:presLayoutVars>
          <dgm:dir/>
          <dgm:resizeHandles val="exact"/>
        </dgm:presLayoutVars>
      </dgm:prSet>
      <dgm:spPr/>
    </dgm:pt>
    <dgm:pt modelId="{59693BA5-A2F5-40E9-A195-FD1A1AFB31F7}" type="pres">
      <dgm:prSet presAssocID="{50E8F62F-C540-4F3F-B898-1864E3FD1593}" presName="node" presStyleLbl="node1" presStyleIdx="0" presStyleCnt="5">
        <dgm:presLayoutVars>
          <dgm:bulletEnabled val="1"/>
        </dgm:presLayoutVars>
      </dgm:prSet>
      <dgm:spPr/>
    </dgm:pt>
    <dgm:pt modelId="{C2B6B2DA-6490-4E11-8008-3417B9A74D2E}" type="pres">
      <dgm:prSet presAssocID="{8A81BA18-9F2B-47DA-854A-26A44492DC2B}" presName="sibTrans" presStyleCnt="0"/>
      <dgm:spPr/>
    </dgm:pt>
    <dgm:pt modelId="{B08C7146-DBC0-47E6-A7C0-F88155FAD975}" type="pres">
      <dgm:prSet presAssocID="{82C50A34-64DD-4526-B3F1-02A1E9BBD27B}" presName="node" presStyleLbl="node1" presStyleIdx="1" presStyleCnt="5">
        <dgm:presLayoutVars>
          <dgm:bulletEnabled val="1"/>
        </dgm:presLayoutVars>
      </dgm:prSet>
      <dgm:spPr/>
    </dgm:pt>
    <dgm:pt modelId="{906C47CB-9C4C-49CB-8D52-CB45923D1CCE}" type="pres">
      <dgm:prSet presAssocID="{74763659-0D15-4D26-8BD8-3DC9E9878B0D}" presName="sibTrans" presStyleCnt="0"/>
      <dgm:spPr/>
    </dgm:pt>
    <dgm:pt modelId="{0D06FF17-7A5E-49F3-8164-377E6474F918}" type="pres">
      <dgm:prSet presAssocID="{24E4E6EC-83E6-45B0-9842-265B1C0D58B0}" presName="node" presStyleLbl="node1" presStyleIdx="2" presStyleCnt="5">
        <dgm:presLayoutVars>
          <dgm:bulletEnabled val="1"/>
        </dgm:presLayoutVars>
      </dgm:prSet>
      <dgm:spPr/>
    </dgm:pt>
    <dgm:pt modelId="{E81269DD-71D8-45BB-BDE1-C0208BCCA4C8}" type="pres">
      <dgm:prSet presAssocID="{392A5F24-C579-4124-AD84-1DDF05C25A62}" presName="sibTrans" presStyleCnt="0"/>
      <dgm:spPr/>
    </dgm:pt>
    <dgm:pt modelId="{350508B4-A8FF-46CB-B314-F6058CBB2BFC}" type="pres">
      <dgm:prSet presAssocID="{301707B8-397C-4987-AC3C-4949CC877AE2}" presName="node" presStyleLbl="node1" presStyleIdx="3" presStyleCnt="5">
        <dgm:presLayoutVars>
          <dgm:bulletEnabled val="1"/>
        </dgm:presLayoutVars>
      </dgm:prSet>
      <dgm:spPr/>
    </dgm:pt>
    <dgm:pt modelId="{256D8D6E-FA53-4C14-8E1B-205F2B16630F}" type="pres">
      <dgm:prSet presAssocID="{3D5229E0-2C76-4C2D-8EC2-B60280CBE205}" presName="sibTrans" presStyleCnt="0"/>
      <dgm:spPr/>
    </dgm:pt>
    <dgm:pt modelId="{24BAA325-0654-46F9-A54C-4142E65E3DB3}" type="pres">
      <dgm:prSet presAssocID="{1FD5E9BA-FB6C-4CF7-BC6A-70DF29EFAAF6}" presName="node" presStyleLbl="node1" presStyleIdx="4" presStyleCnt="5">
        <dgm:presLayoutVars>
          <dgm:bulletEnabled val="1"/>
        </dgm:presLayoutVars>
      </dgm:prSet>
      <dgm:spPr/>
    </dgm:pt>
  </dgm:ptLst>
  <dgm:cxnLst>
    <dgm:cxn modelId="{E470BF38-2041-4861-991D-1A52D9CBBE52}" type="presOf" srcId="{82C50A34-64DD-4526-B3F1-02A1E9BBD27B}" destId="{B08C7146-DBC0-47E6-A7C0-F88155FAD975}" srcOrd="0" destOrd="0" presId="urn:microsoft.com/office/officeart/2005/8/layout/default"/>
    <dgm:cxn modelId="{BE433468-0993-4EC0-A8BA-1AEB84E50D2A}" srcId="{2974DA2E-A5DB-4897-81F0-6114A584378F}" destId="{50E8F62F-C540-4F3F-B898-1864E3FD1593}" srcOrd="0" destOrd="0" parTransId="{97C7E714-0C4A-4A8B-BC8C-DE1E95AC35DF}" sibTransId="{8A81BA18-9F2B-47DA-854A-26A44492DC2B}"/>
    <dgm:cxn modelId="{6D95E16F-D329-4958-AACA-C15558D3E335}" srcId="{2974DA2E-A5DB-4897-81F0-6114A584378F}" destId="{1FD5E9BA-FB6C-4CF7-BC6A-70DF29EFAAF6}" srcOrd="4" destOrd="0" parTransId="{42E57A4C-D8FE-4335-A996-0B33D94211AF}" sibTransId="{C8821165-F191-406A-94AF-9E7EC32BD649}"/>
    <dgm:cxn modelId="{873ECC53-A003-44C7-BFDB-C209DF7AE0F7}" type="presOf" srcId="{2974DA2E-A5DB-4897-81F0-6114A584378F}" destId="{E8036F68-2271-4EFB-902E-7504DE1B6631}" srcOrd="0" destOrd="0" presId="urn:microsoft.com/office/officeart/2005/8/layout/default"/>
    <dgm:cxn modelId="{D35FE988-ADF9-4292-A176-2DB29CBE73FD}" type="presOf" srcId="{301707B8-397C-4987-AC3C-4949CC877AE2}" destId="{350508B4-A8FF-46CB-B314-F6058CBB2BFC}" srcOrd="0" destOrd="0" presId="urn:microsoft.com/office/officeart/2005/8/layout/default"/>
    <dgm:cxn modelId="{CBC8AFA1-C423-44AD-8379-E209F83A21A2}" srcId="{2974DA2E-A5DB-4897-81F0-6114A584378F}" destId="{82C50A34-64DD-4526-B3F1-02A1E9BBD27B}" srcOrd="1" destOrd="0" parTransId="{6B16D456-210F-45EA-B6A6-3EACD4520ECA}" sibTransId="{74763659-0D15-4D26-8BD8-3DC9E9878B0D}"/>
    <dgm:cxn modelId="{1CAFC8B5-D88C-45D8-83E7-614661DB4955}" srcId="{2974DA2E-A5DB-4897-81F0-6114A584378F}" destId="{301707B8-397C-4987-AC3C-4949CC877AE2}" srcOrd="3" destOrd="0" parTransId="{9641199A-0E71-4591-B61A-9E7E1F976B9D}" sibTransId="{3D5229E0-2C76-4C2D-8EC2-B60280CBE205}"/>
    <dgm:cxn modelId="{4B53DAC5-1413-419A-AA56-50A76D3E925B}" type="presOf" srcId="{1FD5E9BA-FB6C-4CF7-BC6A-70DF29EFAAF6}" destId="{24BAA325-0654-46F9-A54C-4142E65E3DB3}" srcOrd="0" destOrd="0" presId="urn:microsoft.com/office/officeart/2005/8/layout/default"/>
    <dgm:cxn modelId="{668E45C9-9B46-4DED-8900-90A497BDC16B}" type="presOf" srcId="{24E4E6EC-83E6-45B0-9842-265B1C0D58B0}" destId="{0D06FF17-7A5E-49F3-8164-377E6474F918}" srcOrd="0" destOrd="0" presId="urn:microsoft.com/office/officeart/2005/8/layout/default"/>
    <dgm:cxn modelId="{F67B33EB-B881-4876-B3D7-7B932BB4773C}" type="presOf" srcId="{50E8F62F-C540-4F3F-B898-1864E3FD1593}" destId="{59693BA5-A2F5-40E9-A195-FD1A1AFB31F7}" srcOrd="0" destOrd="0" presId="urn:microsoft.com/office/officeart/2005/8/layout/default"/>
    <dgm:cxn modelId="{F8AEE8F2-9DC3-47DA-9B38-D417F66ACF79}" srcId="{2974DA2E-A5DB-4897-81F0-6114A584378F}" destId="{24E4E6EC-83E6-45B0-9842-265B1C0D58B0}" srcOrd="2" destOrd="0" parTransId="{C32FA3F5-D37B-43C8-A995-18A9A65F66B3}" sibTransId="{392A5F24-C579-4124-AD84-1DDF05C25A62}"/>
    <dgm:cxn modelId="{2CC1CBE8-75B4-40D6-A9BE-35F0B06696F8}" type="presParOf" srcId="{E8036F68-2271-4EFB-902E-7504DE1B6631}" destId="{59693BA5-A2F5-40E9-A195-FD1A1AFB31F7}" srcOrd="0" destOrd="0" presId="urn:microsoft.com/office/officeart/2005/8/layout/default"/>
    <dgm:cxn modelId="{A746D5B6-6C76-4B14-AA55-DF26B88A2DD4}" type="presParOf" srcId="{E8036F68-2271-4EFB-902E-7504DE1B6631}" destId="{C2B6B2DA-6490-4E11-8008-3417B9A74D2E}" srcOrd="1" destOrd="0" presId="urn:microsoft.com/office/officeart/2005/8/layout/default"/>
    <dgm:cxn modelId="{59ABC090-B1C9-468A-8377-CAF555538DB7}" type="presParOf" srcId="{E8036F68-2271-4EFB-902E-7504DE1B6631}" destId="{B08C7146-DBC0-47E6-A7C0-F88155FAD975}" srcOrd="2" destOrd="0" presId="urn:microsoft.com/office/officeart/2005/8/layout/default"/>
    <dgm:cxn modelId="{065330A6-A0BD-420F-B1B1-14E4BADA86F2}" type="presParOf" srcId="{E8036F68-2271-4EFB-902E-7504DE1B6631}" destId="{906C47CB-9C4C-49CB-8D52-CB45923D1CCE}" srcOrd="3" destOrd="0" presId="urn:microsoft.com/office/officeart/2005/8/layout/default"/>
    <dgm:cxn modelId="{0B93E7E2-0558-4B63-B569-12D679CB20B2}" type="presParOf" srcId="{E8036F68-2271-4EFB-902E-7504DE1B6631}" destId="{0D06FF17-7A5E-49F3-8164-377E6474F918}" srcOrd="4" destOrd="0" presId="urn:microsoft.com/office/officeart/2005/8/layout/default"/>
    <dgm:cxn modelId="{B4A35CDE-5F02-4C0C-A3B0-695EC6F027C7}" type="presParOf" srcId="{E8036F68-2271-4EFB-902E-7504DE1B6631}" destId="{E81269DD-71D8-45BB-BDE1-C0208BCCA4C8}" srcOrd="5" destOrd="0" presId="urn:microsoft.com/office/officeart/2005/8/layout/default"/>
    <dgm:cxn modelId="{0CA43ECD-D3A1-46FA-8A00-0D2ABEF03EA7}" type="presParOf" srcId="{E8036F68-2271-4EFB-902E-7504DE1B6631}" destId="{350508B4-A8FF-46CB-B314-F6058CBB2BFC}" srcOrd="6" destOrd="0" presId="urn:microsoft.com/office/officeart/2005/8/layout/default"/>
    <dgm:cxn modelId="{A47A71B4-3702-4B81-9525-0D446490700E}" type="presParOf" srcId="{E8036F68-2271-4EFB-902E-7504DE1B6631}" destId="{256D8D6E-FA53-4C14-8E1B-205F2B16630F}" srcOrd="7" destOrd="0" presId="urn:microsoft.com/office/officeart/2005/8/layout/default"/>
    <dgm:cxn modelId="{6EAC53B5-C6A1-4A88-9DAB-6D6F1287DD08}" type="presParOf" srcId="{E8036F68-2271-4EFB-902E-7504DE1B6631}" destId="{24BAA325-0654-46F9-A54C-4142E65E3DB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55DFC5-83DC-408E-8316-AB58AF3AE6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3528EE-40A1-4545-97F5-410BBD8D64D5}">
      <dgm:prSet phldrT="[Text]"/>
      <dgm:spPr/>
      <dgm:t>
        <a:bodyPr/>
        <a:lstStyle/>
        <a:p>
          <a:r>
            <a:rPr lang="en-US" dirty="0"/>
            <a:t>Story  Telling</a:t>
          </a:r>
        </a:p>
      </dgm:t>
    </dgm:pt>
    <dgm:pt modelId="{6E4CAA33-C5DA-4D76-908E-94B127ED5A8F}" type="parTrans" cxnId="{501643F5-722C-4DE1-995C-87661AD77015}">
      <dgm:prSet/>
      <dgm:spPr/>
      <dgm:t>
        <a:bodyPr/>
        <a:lstStyle/>
        <a:p>
          <a:endParaRPr lang="en-US"/>
        </a:p>
      </dgm:t>
    </dgm:pt>
    <dgm:pt modelId="{CEBEBFCE-D198-4E38-967E-CE5AC34F7497}" type="sibTrans" cxnId="{501643F5-722C-4DE1-995C-87661AD77015}">
      <dgm:prSet/>
      <dgm:spPr/>
      <dgm:t>
        <a:bodyPr/>
        <a:lstStyle/>
        <a:p>
          <a:endParaRPr lang="en-US"/>
        </a:p>
      </dgm:t>
    </dgm:pt>
    <dgm:pt modelId="{86889609-195C-4B34-910B-2B565BC1E8EA}">
      <dgm:prSet phldrT="[Text]"/>
      <dgm:spPr/>
      <dgm:t>
        <a:bodyPr/>
        <a:lstStyle/>
        <a:p>
          <a:r>
            <a:rPr lang="en-US" dirty="0"/>
            <a:t>Flow</a:t>
          </a:r>
        </a:p>
      </dgm:t>
    </dgm:pt>
    <dgm:pt modelId="{6D8FC4E8-699D-488B-A35D-ACDDF40E46BC}" type="parTrans" cxnId="{7CE7779A-73C2-412E-8F0E-4B0273106EBD}">
      <dgm:prSet/>
      <dgm:spPr/>
      <dgm:t>
        <a:bodyPr/>
        <a:lstStyle/>
        <a:p>
          <a:endParaRPr lang="en-US"/>
        </a:p>
      </dgm:t>
    </dgm:pt>
    <dgm:pt modelId="{1DA4BA28-DEC1-4DF6-94D4-094CFD6F8CD8}" type="sibTrans" cxnId="{7CE7779A-73C2-412E-8F0E-4B0273106EBD}">
      <dgm:prSet/>
      <dgm:spPr/>
      <dgm:t>
        <a:bodyPr/>
        <a:lstStyle/>
        <a:p>
          <a:endParaRPr lang="en-US"/>
        </a:p>
      </dgm:t>
    </dgm:pt>
    <dgm:pt modelId="{A1F36ED3-0330-4374-8B59-920ECB2EA4E8}">
      <dgm:prSet phldrT="[Text]"/>
      <dgm:spPr/>
      <dgm:t>
        <a:bodyPr/>
        <a:lstStyle/>
        <a:p>
          <a:r>
            <a:rPr lang="en-US" dirty="0"/>
            <a:t>Multiple Stations</a:t>
          </a:r>
        </a:p>
      </dgm:t>
    </dgm:pt>
    <dgm:pt modelId="{A692C6B8-DF9E-47EF-88B5-674F1328E15F}" type="parTrans" cxnId="{45801627-E854-4CCD-BA9B-05662EC0055A}">
      <dgm:prSet/>
      <dgm:spPr/>
      <dgm:t>
        <a:bodyPr/>
        <a:lstStyle/>
        <a:p>
          <a:endParaRPr lang="en-US"/>
        </a:p>
      </dgm:t>
    </dgm:pt>
    <dgm:pt modelId="{5EBB1832-D201-46A5-9679-FE5F1187169A}" type="sibTrans" cxnId="{45801627-E854-4CCD-BA9B-05662EC0055A}">
      <dgm:prSet/>
      <dgm:spPr/>
      <dgm:t>
        <a:bodyPr/>
        <a:lstStyle/>
        <a:p>
          <a:endParaRPr lang="en-US"/>
        </a:p>
      </dgm:t>
    </dgm:pt>
    <dgm:pt modelId="{966BF562-6783-438D-93C2-A83C282C2D0B}">
      <dgm:prSet phldrT="[Text]"/>
      <dgm:spPr/>
      <dgm:t>
        <a:bodyPr/>
        <a:lstStyle/>
        <a:p>
          <a:r>
            <a:rPr lang="en-US" dirty="0"/>
            <a:t>Privacy</a:t>
          </a:r>
        </a:p>
      </dgm:t>
    </dgm:pt>
    <dgm:pt modelId="{17A8E585-8EEB-4D48-A47F-9FB2B46980F5}" type="parTrans" cxnId="{79F18283-6350-4B60-B1B5-DD6104BD03AE}">
      <dgm:prSet/>
      <dgm:spPr/>
      <dgm:t>
        <a:bodyPr/>
        <a:lstStyle/>
        <a:p>
          <a:endParaRPr lang="en-US"/>
        </a:p>
      </dgm:t>
    </dgm:pt>
    <dgm:pt modelId="{F8E0D11C-2CD4-4708-AB39-A5B90642972F}" type="sibTrans" cxnId="{79F18283-6350-4B60-B1B5-DD6104BD03AE}">
      <dgm:prSet/>
      <dgm:spPr/>
      <dgm:t>
        <a:bodyPr/>
        <a:lstStyle/>
        <a:p>
          <a:endParaRPr lang="en-US"/>
        </a:p>
      </dgm:t>
    </dgm:pt>
    <dgm:pt modelId="{2CB7FEB2-B67D-4DD9-B3B1-918BF54D0C70}">
      <dgm:prSet phldrT="[Text]"/>
      <dgm:spPr/>
      <dgm:t>
        <a:bodyPr/>
        <a:lstStyle/>
        <a:p>
          <a:r>
            <a:rPr lang="en-US" dirty="0"/>
            <a:t>Back of the House</a:t>
          </a:r>
        </a:p>
      </dgm:t>
    </dgm:pt>
    <dgm:pt modelId="{BC079B57-9D38-49C9-BEAF-10D25685F9FB}" type="parTrans" cxnId="{3CBAE20C-8493-4489-A009-4545AB468CF9}">
      <dgm:prSet/>
      <dgm:spPr/>
      <dgm:t>
        <a:bodyPr/>
        <a:lstStyle/>
        <a:p>
          <a:endParaRPr lang="en-US"/>
        </a:p>
      </dgm:t>
    </dgm:pt>
    <dgm:pt modelId="{44B68DFE-91D0-4FFC-BD5D-75C74B917962}" type="sibTrans" cxnId="{3CBAE20C-8493-4489-A009-4545AB468CF9}">
      <dgm:prSet/>
      <dgm:spPr/>
      <dgm:t>
        <a:bodyPr/>
        <a:lstStyle/>
        <a:p>
          <a:endParaRPr lang="en-US"/>
        </a:p>
      </dgm:t>
    </dgm:pt>
    <dgm:pt modelId="{F11182CD-6178-4F00-94EF-BF14FAE2D509}" type="pres">
      <dgm:prSet presAssocID="{F355DFC5-83DC-408E-8316-AB58AF3AE687}" presName="diagram" presStyleCnt="0">
        <dgm:presLayoutVars>
          <dgm:dir/>
          <dgm:resizeHandles val="exact"/>
        </dgm:presLayoutVars>
      </dgm:prSet>
      <dgm:spPr/>
    </dgm:pt>
    <dgm:pt modelId="{B2840665-41C0-4DEE-BF1F-E9420D2E196A}" type="pres">
      <dgm:prSet presAssocID="{3C3528EE-40A1-4545-97F5-410BBD8D64D5}" presName="node" presStyleLbl="node1" presStyleIdx="0" presStyleCnt="5">
        <dgm:presLayoutVars>
          <dgm:bulletEnabled val="1"/>
        </dgm:presLayoutVars>
      </dgm:prSet>
      <dgm:spPr/>
    </dgm:pt>
    <dgm:pt modelId="{EE195AA9-215C-4CAD-AD68-FA86474B408A}" type="pres">
      <dgm:prSet presAssocID="{CEBEBFCE-D198-4E38-967E-CE5AC34F7497}" presName="sibTrans" presStyleCnt="0"/>
      <dgm:spPr/>
    </dgm:pt>
    <dgm:pt modelId="{62E8387C-B5BF-4756-9BD3-B6BE0DD77C8B}" type="pres">
      <dgm:prSet presAssocID="{86889609-195C-4B34-910B-2B565BC1E8EA}" presName="node" presStyleLbl="node1" presStyleIdx="1" presStyleCnt="5">
        <dgm:presLayoutVars>
          <dgm:bulletEnabled val="1"/>
        </dgm:presLayoutVars>
      </dgm:prSet>
      <dgm:spPr/>
    </dgm:pt>
    <dgm:pt modelId="{E4A5DB3B-AA25-434F-ADD2-CEBE4DC42FA3}" type="pres">
      <dgm:prSet presAssocID="{1DA4BA28-DEC1-4DF6-94D4-094CFD6F8CD8}" presName="sibTrans" presStyleCnt="0"/>
      <dgm:spPr/>
    </dgm:pt>
    <dgm:pt modelId="{861D7C8E-F1FF-4C5F-B586-3AC65AFBBE9B}" type="pres">
      <dgm:prSet presAssocID="{A1F36ED3-0330-4374-8B59-920ECB2EA4E8}" presName="node" presStyleLbl="node1" presStyleIdx="2" presStyleCnt="5">
        <dgm:presLayoutVars>
          <dgm:bulletEnabled val="1"/>
        </dgm:presLayoutVars>
      </dgm:prSet>
      <dgm:spPr/>
    </dgm:pt>
    <dgm:pt modelId="{A35B0807-2F54-4E2C-BE4F-703EE1F42BC9}" type="pres">
      <dgm:prSet presAssocID="{5EBB1832-D201-46A5-9679-FE5F1187169A}" presName="sibTrans" presStyleCnt="0"/>
      <dgm:spPr/>
    </dgm:pt>
    <dgm:pt modelId="{A0FA44DA-ED15-4C9E-94D3-27C5D76C142D}" type="pres">
      <dgm:prSet presAssocID="{966BF562-6783-438D-93C2-A83C282C2D0B}" presName="node" presStyleLbl="node1" presStyleIdx="3" presStyleCnt="5">
        <dgm:presLayoutVars>
          <dgm:bulletEnabled val="1"/>
        </dgm:presLayoutVars>
      </dgm:prSet>
      <dgm:spPr/>
    </dgm:pt>
    <dgm:pt modelId="{D771EAA5-F6E4-4517-8A35-6DE30C0B189A}" type="pres">
      <dgm:prSet presAssocID="{F8E0D11C-2CD4-4708-AB39-A5B90642972F}" presName="sibTrans" presStyleCnt="0"/>
      <dgm:spPr/>
    </dgm:pt>
    <dgm:pt modelId="{FDA344B1-C782-42F6-81B0-27E2A08D3FA9}" type="pres">
      <dgm:prSet presAssocID="{2CB7FEB2-B67D-4DD9-B3B1-918BF54D0C70}" presName="node" presStyleLbl="node1" presStyleIdx="4" presStyleCnt="5">
        <dgm:presLayoutVars>
          <dgm:bulletEnabled val="1"/>
        </dgm:presLayoutVars>
      </dgm:prSet>
      <dgm:spPr/>
    </dgm:pt>
  </dgm:ptLst>
  <dgm:cxnLst>
    <dgm:cxn modelId="{7AE4C304-618A-455B-A1A0-D5D80E7F5F25}" type="presOf" srcId="{F355DFC5-83DC-408E-8316-AB58AF3AE687}" destId="{F11182CD-6178-4F00-94EF-BF14FAE2D509}" srcOrd="0" destOrd="0" presId="urn:microsoft.com/office/officeart/2005/8/layout/default"/>
    <dgm:cxn modelId="{3CBAE20C-8493-4489-A009-4545AB468CF9}" srcId="{F355DFC5-83DC-408E-8316-AB58AF3AE687}" destId="{2CB7FEB2-B67D-4DD9-B3B1-918BF54D0C70}" srcOrd="4" destOrd="0" parTransId="{BC079B57-9D38-49C9-BEAF-10D25685F9FB}" sibTransId="{44B68DFE-91D0-4FFC-BD5D-75C74B917962}"/>
    <dgm:cxn modelId="{C9A26B0F-A642-4EDA-BBBE-FDDBABFDD65F}" type="presOf" srcId="{2CB7FEB2-B67D-4DD9-B3B1-918BF54D0C70}" destId="{FDA344B1-C782-42F6-81B0-27E2A08D3FA9}" srcOrd="0" destOrd="0" presId="urn:microsoft.com/office/officeart/2005/8/layout/default"/>
    <dgm:cxn modelId="{45801627-E854-4CCD-BA9B-05662EC0055A}" srcId="{F355DFC5-83DC-408E-8316-AB58AF3AE687}" destId="{A1F36ED3-0330-4374-8B59-920ECB2EA4E8}" srcOrd="2" destOrd="0" parTransId="{A692C6B8-DF9E-47EF-88B5-674F1328E15F}" sibTransId="{5EBB1832-D201-46A5-9679-FE5F1187169A}"/>
    <dgm:cxn modelId="{CC357232-60D3-4D35-88EF-5A5E4B2A23AB}" type="presOf" srcId="{A1F36ED3-0330-4374-8B59-920ECB2EA4E8}" destId="{861D7C8E-F1FF-4C5F-B586-3AC65AFBBE9B}" srcOrd="0" destOrd="0" presId="urn:microsoft.com/office/officeart/2005/8/layout/default"/>
    <dgm:cxn modelId="{6A8F7436-04FF-4F9D-A5F2-ADBD833F81B6}" type="presOf" srcId="{966BF562-6783-438D-93C2-A83C282C2D0B}" destId="{A0FA44DA-ED15-4C9E-94D3-27C5D76C142D}" srcOrd="0" destOrd="0" presId="urn:microsoft.com/office/officeart/2005/8/layout/default"/>
    <dgm:cxn modelId="{4C210741-F917-4717-BC7D-5192735421C4}" type="presOf" srcId="{3C3528EE-40A1-4545-97F5-410BBD8D64D5}" destId="{B2840665-41C0-4DEE-BF1F-E9420D2E196A}" srcOrd="0" destOrd="0" presId="urn:microsoft.com/office/officeart/2005/8/layout/default"/>
    <dgm:cxn modelId="{79F18283-6350-4B60-B1B5-DD6104BD03AE}" srcId="{F355DFC5-83DC-408E-8316-AB58AF3AE687}" destId="{966BF562-6783-438D-93C2-A83C282C2D0B}" srcOrd="3" destOrd="0" parTransId="{17A8E585-8EEB-4D48-A47F-9FB2B46980F5}" sibTransId="{F8E0D11C-2CD4-4708-AB39-A5B90642972F}"/>
    <dgm:cxn modelId="{17FCFB87-C98B-4609-B88F-AD63960027E1}" type="presOf" srcId="{86889609-195C-4B34-910B-2B565BC1E8EA}" destId="{62E8387C-B5BF-4756-9BD3-B6BE0DD77C8B}" srcOrd="0" destOrd="0" presId="urn:microsoft.com/office/officeart/2005/8/layout/default"/>
    <dgm:cxn modelId="{7CE7779A-73C2-412E-8F0E-4B0273106EBD}" srcId="{F355DFC5-83DC-408E-8316-AB58AF3AE687}" destId="{86889609-195C-4B34-910B-2B565BC1E8EA}" srcOrd="1" destOrd="0" parTransId="{6D8FC4E8-699D-488B-A35D-ACDDF40E46BC}" sibTransId="{1DA4BA28-DEC1-4DF6-94D4-094CFD6F8CD8}"/>
    <dgm:cxn modelId="{501643F5-722C-4DE1-995C-87661AD77015}" srcId="{F355DFC5-83DC-408E-8316-AB58AF3AE687}" destId="{3C3528EE-40A1-4545-97F5-410BBD8D64D5}" srcOrd="0" destOrd="0" parTransId="{6E4CAA33-C5DA-4D76-908E-94B127ED5A8F}" sibTransId="{CEBEBFCE-D198-4E38-967E-CE5AC34F7497}"/>
    <dgm:cxn modelId="{5B8604CF-5DB5-4AC8-9F37-53F88F6D9F11}" type="presParOf" srcId="{F11182CD-6178-4F00-94EF-BF14FAE2D509}" destId="{B2840665-41C0-4DEE-BF1F-E9420D2E196A}" srcOrd="0" destOrd="0" presId="urn:microsoft.com/office/officeart/2005/8/layout/default"/>
    <dgm:cxn modelId="{531F9948-24AF-4DA3-AF58-DAA3C4F95B37}" type="presParOf" srcId="{F11182CD-6178-4F00-94EF-BF14FAE2D509}" destId="{EE195AA9-215C-4CAD-AD68-FA86474B408A}" srcOrd="1" destOrd="0" presId="urn:microsoft.com/office/officeart/2005/8/layout/default"/>
    <dgm:cxn modelId="{EB180E33-25D0-4019-9021-EAED1B55083A}" type="presParOf" srcId="{F11182CD-6178-4F00-94EF-BF14FAE2D509}" destId="{62E8387C-B5BF-4756-9BD3-B6BE0DD77C8B}" srcOrd="2" destOrd="0" presId="urn:microsoft.com/office/officeart/2005/8/layout/default"/>
    <dgm:cxn modelId="{40DD2C1F-1274-44E3-B7AF-C3E50B397BB1}" type="presParOf" srcId="{F11182CD-6178-4F00-94EF-BF14FAE2D509}" destId="{E4A5DB3B-AA25-434F-ADD2-CEBE4DC42FA3}" srcOrd="3" destOrd="0" presId="urn:microsoft.com/office/officeart/2005/8/layout/default"/>
    <dgm:cxn modelId="{733E9051-EAE1-45F8-943D-5585DEC3AF6E}" type="presParOf" srcId="{F11182CD-6178-4F00-94EF-BF14FAE2D509}" destId="{861D7C8E-F1FF-4C5F-B586-3AC65AFBBE9B}" srcOrd="4" destOrd="0" presId="urn:microsoft.com/office/officeart/2005/8/layout/default"/>
    <dgm:cxn modelId="{010650F7-5E38-448E-BC00-D9F685957D04}" type="presParOf" srcId="{F11182CD-6178-4F00-94EF-BF14FAE2D509}" destId="{A35B0807-2F54-4E2C-BE4F-703EE1F42BC9}" srcOrd="5" destOrd="0" presId="urn:microsoft.com/office/officeart/2005/8/layout/default"/>
    <dgm:cxn modelId="{FD51C4D9-85CD-4B5B-BE5C-205F9F3CD9F8}" type="presParOf" srcId="{F11182CD-6178-4F00-94EF-BF14FAE2D509}" destId="{A0FA44DA-ED15-4C9E-94D3-27C5D76C142D}" srcOrd="6" destOrd="0" presId="urn:microsoft.com/office/officeart/2005/8/layout/default"/>
    <dgm:cxn modelId="{0A7906D9-E3D5-4585-948A-22038AC3BE55}" type="presParOf" srcId="{F11182CD-6178-4F00-94EF-BF14FAE2D509}" destId="{D771EAA5-F6E4-4517-8A35-6DE30C0B189A}" srcOrd="7" destOrd="0" presId="urn:microsoft.com/office/officeart/2005/8/layout/default"/>
    <dgm:cxn modelId="{A26673C2-24B3-4345-B2FA-50D62EBCA014}" type="presParOf" srcId="{F11182CD-6178-4F00-94EF-BF14FAE2D509}" destId="{FDA344B1-C782-42F6-81B0-27E2A08D3FA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E29D77-CBF2-4AB9-8553-7ADF34D217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83D76D-63C8-4DA1-AAD3-F3A277E49777}">
      <dgm:prSet phldrT="[Text]"/>
      <dgm:spPr/>
      <dgm:t>
        <a:bodyPr/>
        <a:lstStyle/>
        <a:p>
          <a:r>
            <a:rPr lang="en-US" dirty="0"/>
            <a:t>Website</a:t>
          </a:r>
        </a:p>
      </dgm:t>
    </dgm:pt>
    <dgm:pt modelId="{090BF797-05B1-4016-B8F5-0C37A1C6D21A}" type="parTrans" cxnId="{166BEF0B-29D4-4CF5-A1CE-5EBA7A72008C}">
      <dgm:prSet/>
      <dgm:spPr/>
      <dgm:t>
        <a:bodyPr/>
        <a:lstStyle/>
        <a:p>
          <a:endParaRPr lang="en-US"/>
        </a:p>
      </dgm:t>
    </dgm:pt>
    <dgm:pt modelId="{041AC3A2-4A48-4085-B891-5C9895C6EDE7}" type="sibTrans" cxnId="{166BEF0B-29D4-4CF5-A1CE-5EBA7A72008C}">
      <dgm:prSet/>
      <dgm:spPr/>
      <dgm:t>
        <a:bodyPr/>
        <a:lstStyle/>
        <a:p>
          <a:endParaRPr lang="en-US"/>
        </a:p>
      </dgm:t>
    </dgm:pt>
    <dgm:pt modelId="{46E53184-8817-43BC-8834-EA74EF5C3611}">
      <dgm:prSet phldrT="[Text]"/>
      <dgm:spPr/>
      <dgm:t>
        <a:bodyPr/>
        <a:lstStyle/>
        <a:p>
          <a:r>
            <a:rPr lang="en-US" dirty="0"/>
            <a:t>Collaterals</a:t>
          </a:r>
        </a:p>
      </dgm:t>
    </dgm:pt>
    <dgm:pt modelId="{2CF1AD17-ED92-41F7-915D-3B793496B45C}" type="parTrans" cxnId="{BA85AF79-AD10-4F26-AD33-E9B409DDD249}">
      <dgm:prSet/>
      <dgm:spPr/>
      <dgm:t>
        <a:bodyPr/>
        <a:lstStyle/>
        <a:p>
          <a:endParaRPr lang="en-US"/>
        </a:p>
      </dgm:t>
    </dgm:pt>
    <dgm:pt modelId="{6515E58D-ED4C-4130-981A-7C6C97E9654B}" type="sibTrans" cxnId="{BA85AF79-AD10-4F26-AD33-E9B409DDD249}">
      <dgm:prSet/>
      <dgm:spPr/>
      <dgm:t>
        <a:bodyPr/>
        <a:lstStyle/>
        <a:p>
          <a:endParaRPr lang="en-US"/>
        </a:p>
      </dgm:t>
    </dgm:pt>
    <dgm:pt modelId="{5BE84F81-11AA-458F-BE9F-EAEB2F160543}">
      <dgm:prSet phldrT="[Text]"/>
      <dgm:spPr/>
      <dgm:t>
        <a:bodyPr/>
        <a:lstStyle/>
        <a:p>
          <a:r>
            <a:rPr lang="en-US" dirty="0"/>
            <a:t>Marketing Tactics</a:t>
          </a:r>
        </a:p>
      </dgm:t>
    </dgm:pt>
    <dgm:pt modelId="{F7FEBF8A-EB90-493D-A87C-82435FC97FC4}" type="parTrans" cxnId="{D1D61241-F1C3-43B8-8AFD-E337E792EF6E}">
      <dgm:prSet/>
      <dgm:spPr/>
      <dgm:t>
        <a:bodyPr/>
        <a:lstStyle/>
        <a:p>
          <a:endParaRPr lang="en-US"/>
        </a:p>
      </dgm:t>
    </dgm:pt>
    <dgm:pt modelId="{BAB83624-ABB3-46B8-AA9C-29C4E3C71F2D}" type="sibTrans" cxnId="{D1D61241-F1C3-43B8-8AFD-E337E792EF6E}">
      <dgm:prSet/>
      <dgm:spPr/>
      <dgm:t>
        <a:bodyPr/>
        <a:lstStyle/>
        <a:p>
          <a:endParaRPr lang="en-US"/>
        </a:p>
      </dgm:t>
    </dgm:pt>
    <dgm:pt modelId="{99C67320-DDCA-43E3-A677-2A4EE98867CD}">
      <dgm:prSet phldrT="[Text]"/>
      <dgm:spPr/>
      <dgm:t>
        <a:bodyPr/>
        <a:lstStyle/>
        <a:p>
          <a:r>
            <a:rPr lang="en-US" dirty="0"/>
            <a:t>Sales Center</a:t>
          </a:r>
        </a:p>
      </dgm:t>
    </dgm:pt>
    <dgm:pt modelId="{B1F48400-0DDF-4928-9ABE-7130FE89AED1}" type="parTrans" cxnId="{258A8151-DF11-497A-9CBA-4D6E897E06CD}">
      <dgm:prSet/>
      <dgm:spPr/>
      <dgm:t>
        <a:bodyPr/>
        <a:lstStyle/>
        <a:p>
          <a:endParaRPr lang="en-US"/>
        </a:p>
      </dgm:t>
    </dgm:pt>
    <dgm:pt modelId="{18AA8394-D76D-4721-BC60-0CBA8139B239}" type="sibTrans" cxnId="{258A8151-DF11-497A-9CBA-4D6E897E06CD}">
      <dgm:prSet/>
      <dgm:spPr/>
      <dgm:t>
        <a:bodyPr/>
        <a:lstStyle/>
        <a:p>
          <a:endParaRPr lang="en-US"/>
        </a:p>
      </dgm:t>
    </dgm:pt>
    <dgm:pt modelId="{48A76F3C-ED0E-4A11-9E33-5C1D912C7B9A}">
      <dgm:prSet phldrT="[Text]"/>
      <dgm:spPr/>
      <dgm:t>
        <a:bodyPr/>
        <a:lstStyle/>
        <a:p>
          <a:r>
            <a:rPr lang="en-US" dirty="0"/>
            <a:t>Model Homes</a:t>
          </a:r>
        </a:p>
      </dgm:t>
    </dgm:pt>
    <dgm:pt modelId="{944BBAC6-4B43-427A-9C25-CCE321E64B94}" type="parTrans" cxnId="{26EE6D92-0BD2-4BBB-9FDD-76867481A0B8}">
      <dgm:prSet/>
      <dgm:spPr/>
      <dgm:t>
        <a:bodyPr/>
        <a:lstStyle/>
        <a:p>
          <a:endParaRPr lang="en-US"/>
        </a:p>
      </dgm:t>
    </dgm:pt>
    <dgm:pt modelId="{0A467764-4F5E-40C8-BAAB-E07CCC484BD6}" type="sibTrans" cxnId="{26EE6D92-0BD2-4BBB-9FDD-76867481A0B8}">
      <dgm:prSet/>
      <dgm:spPr/>
      <dgm:t>
        <a:bodyPr/>
        <a:lstStyle/>
        <a:p>
          <a:endParaRPr lang="en-US"/>
        </a:p>
      </dgm:t>
    </dgm:pt>
    <dgm:pt modelId="{A9273C26-0922-42F8-A842-63605A67D2C9}">
      <dgm:prSet/>
      <dgm:spPr/>
      <dgm:t>
        <a:bodyPr/>
        <a:lstStyle/>
        <a:p>
          <a:r>
            <a:rPr lang="en-US" dirty="0"/>
            <a:t>Contracts</a:t>
          </a:r>
        </a:p>
      </dgm:t>
    </dgm:pt>
    <dgm:pt modelId="{B9239264-05A8-4296-A789-A91457028155}" type="parTrans" cxnId="{F5140325-B9DF-4C47-BE09-FCD6448ADF9E}">
      <dgm:prSet/>
      <dgm:spPr/>
      <dgm:t>
        <a:bodyPr/>
        <a:lstStyle/>
        <a:p>
          <a:endParaRPr lang="en-US"/>
        </a:p>
      </dgm:t>
    </dgm:pt>
    <dgm:pt modelId="{7B04E34A-7834-4D57-9242-E8D0DC800687}" type="sibTrans" cxnId="{F5140325-B9DF-4C47-BE09-FCD6448ADF9E}">
      <dgm:prSet/>
      <dgm:spPr/>
      <dgm:t>
        <a:bodyPr/>
        <a:lstStyle/>
        <a:p>
          <a:endParaRPr lang="en-US"/>
        </a:p>
      </dgm:t>
    </dgm:pt>
    <dgm:pt modelId="{759E178A-EDE6-4833-B000-2CF9C20FC901}" type="pres">
      <dgm:prSet presAssocID="{C7E29D77-CBF2-4AB9-8553-7ADF34D21797}" presName="diagram" presStyleCnt="0">
        <dgm:presLayoutVars>
          <dgm:dir/>
          <dgm:resizeHandles val="exact"/>
        </dgm:presLayoutVars>
      </dgm:prSet>
      <dgm:spPr/>
    </dgm:pt>
    <dgm:pt modelId="{91916039-4A49-41BD-B08C-11FD2B4BA6D3}" type="pres">
      <dgm:prSet presAssocID="{BB83D76D-63C8-4DA1-AAD3-F3A277E49777}" presName="node" presStyleLbl="node1" presStyleIdx="0" presStyleCnt="6">
        <dgm:presLayoutVars>
          <dgm:bulletEnabled val="1"/>
        </dgm:presLayoutVars>
      </dgm:prSet>
      <dgm:spPr/>
    </dgm:pt>
    <dgm:pt modelId="{A288D223-23EB-431C-86ED-EA082CAE00B7}" type="pres">
      <dgm:prSet presAssocID="{041AC3A2-4A48-4085-B891-5C9895C6EDE7}" presName="sibTrans" presStyleCnt="0"/>
      <dgm:spPr/>
    </dgm:pt>
    <dgm:pt modelId="{FAE52AD4-5325-4229-B1A3-7B6D7AC377AD}" type="pres">
      <dgm:prSet presAssocID="{46E53184-8817-43BC-8834-EA74EF5C3611}" presName="node" presStyleLbl="node1" presStyleIdx="1" presStyleCnt="6">
        <dgm:presLayoutVars>
          <dgm:bulletEnabled val="1"/>
        </dgm:presLayoutVars>
      </dgm:prSet>
      <dgm:spPr/>
    </dgm:pt>
    <dgm:pt modelId="{9F5D7BB4-5C36-4C61-A284-EBAB26E54E62}" type="pres">
      <dgm:prSet presAssocID="{6515E58D-ED4C-4130-981A-7C6C97E9654B}" presName="sibTrans" presStyleCnt="0"/>
      <dgm:spPr/>
    </dgm:pt>
    <dgm:pt modelId="{B5170CE7-A7D6-423A-B336-FE3FDFEE8FDA}" type="pres">
      <dgm:prSet presAssocID="{5BE84F81-11AA-458F-BE9F-EAEB2F160543}" presName="node" presStyleLbl="node1" presStyleIdx="2" presStyleCnt="6">
        <dgm:presLayoutVars>
          <dgm:bulletEnabled val="1"/>
        </dgm:presLayoutVars>
      </dgm:prSet>
      <dgm:spPr/>
    </dgm:pt>
    <dgm:pt modelId="{D13EFC62-8EDE-4053-BA97-647B4FB9350C}" type="pres">
      <dgm:prSet presAssocID="{BAB83624-ABB3-46B8-AA9C-29C4E3C71F2D}" presName="sibTrans" presStyleCnt="0"/>
      <dgm:spPr/>
    </dgm:pt>
    <dgm:pt modelId="{D1944A43-56B8-4DEA-BA94-1E136CF795E0}" type="pres">
      <dgm:prSet presAssocID="{99C67320-DDCA-43E3-A677-2A4EE98867CD}" presName="node" presStyleLbl="node1" presStyleIdx="3" presStyleCnt="6">
        <dgm:presLayoutVars>
          <dgm:bulletEnabled val="1"/>
        </dgm:presLayoutVars>
      </dgm:prSet>
      <dgm:spPr/>
    </dgm:pt>
    <dgm:pt modelId="{D795A563-8F83-4E6F-A187-894B4BD132BF}" type="pres">
      <dgm:prSet presAssocID="{18AA8394-D76D-4721-BC60-0CBA8139B239}" presName="sibTrans" presStyleCnt="0"/>
      <dgm:spPr/>
    </dgm:pt>
    <dgm:pt modelId="{715D366F-80EC-4385-9B23-A99B48DD3FD1}" type="pres">
      <dgm:prSet presAssocID="{48A76F3C-ED0E-4A11-9E33-5C1D912C7B9A}" presName="node" presStyleLbl="node1" presStyleIdx="4" presStyleCnt="6">
        <dgm:presLayoutVars>
          <dgm:bulletEnabled val="1"/>
        </dgm:presLayoutVars>
      </dgm:prSet>
      <dgm:spPr/>
    </dgm:pt>
    <dgm:pt modelId="{A92B9DFC-89DC-4C78-B0E0-BEF991B9FD65}" type="pres">
      <dgm:prSet presAssocID="{0A467764-4F5E-40C8-BAAB-E07CCC484BD6}" presName="sibTrans" presStyleCnt="0"/>
      <dgm:spPr/>
    </dgm:pt>
    <dgm:pt modelId="{746024DB-4DAA-4BE5-AD68-080DF6A96E39}" type="pres">
      <dgm:prSet presAssocID="{A9273C26-0922-42F8-A842-63605A67D2C9}" presName="node" presStyleLbl="node1" presStyleIdx="5" presStyleCnt="6">
        <dgm:presLayoutVars>
          <dgm:bulletEnabled val="1"/>
        </dgm:presLayoutVars>
      </dgm:prSet>
      <dgm:spPr/>
    </dgm:pt>
  </dgm:ptLst>
  <dgm:cxnLst>
    <dgm:cxn modelId="{E11FDB09-BB70-48B4-9846-F023665A50AF}" type="presOf" srcId="{C7E29D77-CBF2-4AB9-8553-7ADF34D21797}" destId="{759E178A-EDE6-4833-B000-2CF9C20FC901}" srcOrd="0" destOrd="0" presId="urn:microsoft.com/office/officeart/2005/8/layout/default"/>
    <dgm:cxn modelId="{166BEF0B-29D4-4CF5-A1CE-5EBA7A72008C}" srcId="{C7E29D77-CBF2-4AB9-8553-7ADF34D21797}" destId="{BB83D76D-63C8-4DA1-AAD3-F3A277E49777}" srcOrd="0" destOrd="0" parTransId="{090BF797-05B1-4016-B8F5-0C37A1C6D21A}" sibTransId="{041AC3A2-4A48-4085-B891-5C9895C6EDE7}"/>
    <dgm:cxn modelId="{F5140325-B9DF-4C47-BE09-FCD6448ADF9E}" srcId="{C7E29D77-CBF2-4AB9-8553-7ADF34D21797}" destId="{A9273C26-0922-42F8-A842-63605A67D2C9}" srcOrd="5" destOrd="0" parTransId="{B9239264-05A8-4296-A789-A91457028155}" sibTransId="{7B04E34A-7834-4D57-9242-E8D0DC800687}"/>
    <dgm:cxn modelId="{39C96A39-19AD-4F0D-B1B7-99BEA14A7700}" type="presOf" srcId="{A9273C26-0922-42F8-A842-63605A67D2C9}" destId="{746024DB-4DAA-4BE5-AD68-080DF6A96E39}" srcOrd="0" destOrd="0" presId="urn:microsoft.com/office/officeart/2005/8/layout/default"/>
    <dgm:cxn modelId="{BF37E23F-FF2E-48D5-86C5-93573FA6B0C4}" type="presOf" srcId="{46E53184-8817-43BC-8834-EA74EF5C3611}" destId="{FAE52AD4-5325-4229-B1A3-7B6D7AC377AD}" srcOrd="0" destOrd="0" presId="urn:microsoft.com/office/officeart/2005/8/layout/default"/>
    <dgm:cxn modelId="{3920F55D-ED79-47B5-B6F6-A5C07FBC559C}" type="presOf" srcId="{48A76F3C-ED0E-4A11-9E33-5C1D912C7B9A}" destId="{715D366F-80EC-4385-9B23-A99B48DD3FD1}" srcOrd="0" destOrd="0" presId="urn:microsoft.com/office/officeart/2005/8/layout/default"/>
    <dgm:cxn modelId="{D1D61241-F1C3-43B8-8AFD-E337E792EF6E}" srcId="{C7E29D77-CBF2-4AB9-8553-7ADF34D21797}" destId="{5BE84F81-11AA-458F-BE9F-EAEB2F160543}" srcOrd="2" destOrd="0" parTransId="{F7FEBF8A-EB90-493D-A87C-82435FC97FC4}" sibTransId="{BAB83624-ABB3-46B8-AA9C-29C4E3C71F2D}"/>
    <dgm:cxn modelId="{19741750-A0EE-485B-8DDF-C8927F4F723A}" type="presOf" srcId="{99C67320-DDCA-43E3-A677-2A4EE98867CD}" destId="{D1944A43-56B8-4DEA-BA94-1E136CF795E0}" srcOrd="0" destOrd="0" presId="urn:microsoft.com/office/officeart/2005/8/layout/default"/>
    <dgm:cxn modelId="{258A8151-DF11-497A-9CBA-4D6E897E06CD}" srcId="{C7E29D77-CBF2-4AB9-8553-7ADF34D21797}" destId="{99C67320-DDCA-43E3-A677-2A4EE98867CD}" srcOrd="3" destOrd="0" parTransId="{B1F48400-0DDF-4928-9ABE-7130FE89AED1}" sibTransId="{18AA8394-D76D-4721-BC60-0CBA8139B239}"/>
    <dgm:cxn modelId="{BA85AF79-AD10-4F26-AD33-E9B409DDD249}" srcId="{C7E29D77-CBF2-4AB9-8553-7ADF34D21797}" destId="{46E53184-8817-43BC-8834-EA74EF5C3611}" srcOrd="1" destOrd="0" parTransId="{2CF1AD17-ED92-41F7-915D-3B793496B45C}" sibTransId="{6515E58D-ED4C-4130-981A-7C6C97E9654B}"/>
    <dgm:cxn modelId="{26EE6D92-0BD2-4BBB-9FDD-76867481A0B8}" srcId="{C7E29D77-CBF2-4AB9-8553-7ADF34D21797}" destId="{48A76F3C-ED0E-4A11-9E33-5C1D912C7B9A}" srcOrd="4" destOrd="0" parTransId="{944BBAC6-4B43-427A-9C25-CCE321E64B94}" sibTransId="{0A467764-4F5E-40C8-BAAB-E07CCC484BD6}"/>
    <dgm:cxn modelId="{987621CD-75EE-4321-B3B0-90771B71CD1F}" type="presOf" srcId="{BB83D76D-63C8-4DA1-AAD3-F3A277E49777}" destId="{91916039-4A49-41BD-B08C-11FD2B4BA6D3}" srcOrd="0" destOrd="0" presId="urn:microsoft.com/office/officeart/2005/8/layout/default"/>
    <dgm:cxn modelId="{16AB64DF-5CF4-468A-915C-6880C8A2AC82}" type="presOf" srcId="{5BE84F81-11AA-458F-BE9F-EAEB2F160543}" destId="{B5170CE7-A7D6-423A-B336-FE3FDFEE8FDA}" srcOrd="0" destOrd="0" presId="urn:microsoft.com/office/officeart/2005/8/layout/default"/>
    <dgm:cxn modelId="{7C1D3CE4-D02D-4651-A789-E35913B08596}" type="presParOf" srcId="{759E178A-EDE6-4833-B000-2CF9C20FC901}" destId="{91916039-4A49-41BD-B08C-11FD2B4BA6D3}" srcOrd="0" destOrd="0" presId="urn:microsoft.com/office/officeart/2005/8/layout/default"/>
    <dgm:cxn modelId="{AC374A5D-8CC9-4BDE-A370-33CEF6644BC9}" type="presParOf" srcId="{759E178A-EDE6-4833-B000-2CF9C20FC901}" destId="{A288D223-23EB-431C-86ED-EA082CAE00B7}" srcOrd="1" destOrd="0" presId="urn:microsoft.com/office/officeart/2005/8/layout/default"/>
    <dgm:cxn modelId="{BE9AEE36-A08F-4146-A076-CE6DA54E79B4}" type="presParOf" srcId="{759E178A-EDE6-4833-B000-2CF9C20FC901}" destId="{FAE52AD4-5325-4229-B1A3-7B6D7AC377AD}" srcOrd="2" destOrd="0" presId="urn:microsoft.com/office/officeart/2005/8/layout/default"/>
    <dgm:cxn modelId="{C0AE128B-5DCB-4DFB-BCCF-DB4F6075EC8E}" type="presParOf" srcId="{759E178A-EDE6-4833-B000-2CF9C20FC901}" destId="{9F5D7BB4-5C36-4C61-A284-EBAB26E54E62}" srcOrd="3" destOrd="0" presId="urn:microsoft.com/office/officeart/2005/8/layout/default"/>
    <dgm:cxn modelId="{0E172746-CE38-4739-A994-EF8328EFED70}" type="presParOf" srcId="{759E178A-EDE6-4833-B000-2CF9C20FC901}" destId="{B5170CE7-A7D6-423A-B336-FE3FDFEE8FDA}" srcOrd="4" destOrd="0" presId="urn:microsoft.com/office/officeart/2005/8/layout/default"/>
    <dgm:cxn modelId="{959262D8-D773-4BBC-B569-90BB99AA2F06}" type="presParOf" srcId="{759E178A-EDE6-4833-B000-2CF9C20FC901}" destId="{D13EFC62-8EDE-4053-BA97-647B4FB9350C}" srcOrd="5" destOrd="0" presId="urn:microsoft.com/office/officeart/2005/8/layout/default"/>
    <dgm:cxn modelId="{BFCC7C4F-5A3E-42E8-A52C-9AC63F9BE696}" type="presParOf" srcId="{759E178A-EDE6-4833-B000-2CF9C20FC901}" destId="{D1944A43-56B8-4DEA-BA94-1E136CF795E0}" srcOrd="6" destOrd="0" presId="urn:microsoft.com/office/officeart/2005/8/layout/default"/>
    <dgm:cxn modelId="{37840CA2-2321-47B7-B97B-EE5DE4DC839F}" type="presParOf" srcId="{759E178A-EDE6-4833-B000-2CF9C20FC901}" destId="{D795A563-8F83-4E6F-A187-894B4BD132BF}" srcOrd="7" destOrd="0" presId="urn:microsoft.com/office/officeart/2005/8/layout/default"/>
    <dgm:cxn modelId="{AF70C037-255C-4961-A04D-7889FEE2340F}" type="presParOf" srcId="{759E178A-EDE6-4833-B000-2CF9C20FC901}" destId="{715D366F-80EC-4385-9B23-A99B48DD3FD1}" srcOrd="8" destOrd="0" presId="urn:microsoft.com/office/officeart/2005/8/layout/default"/>
    <dgm:cxn modelId="{53B6E909-4A3B-4E93-8961-BF428CEF03BC}" type="presParOf" srcId="{759E178A-EDE6-4833-B000-2CF9C20FC901}" destId="{A92B9DFC-89DC-4C78-B0E0-BEF991B9FD65}" srcOrd="9" destOrd="0" presId="urn:microsoft.com/office/officeart/2005/8/layout/default"/>
    <dgm:cxn modelId="{8D0679A8-F50C-4360-8086-80F60443CF3C}" type="presParOf" srcId="{759E178A-EDE6-4833-B000-2CF9C20FC901}" destId="{746024DB-4DAA-4BE5-AD68-080DF6A96E3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7084B-3C07-45EA-8D24-2FD8D4AAFC1F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What is your market area?</a:t>
          </a:r>
        </a:p>
      </dsp:txBody>
      <dsp:txXfrm>
        <a:off x="196453" y="2815"/>
        <a:ext cx="3020466" cy="1812280"/>
      </dsp:txXfrm>
    </dsp:sp>
    <dsp:sp modelId="{DCB0A797-18E0-4719-9F25-D1CF4EE0FC5A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Who are your buyers?</a:t>
          </a:r>
        </a:p>
      </dsp:txBody>
      <dsp:txXfrm>
        <a:off x="3518966" y="2815"/>
        <a:ext cx="3020466" cy="1812280"/>
      </dsp:txXfrm>
    </dsp:sp>
    <dsp:sp modelId="{28394994-D69C-44FD-A9C8-114E0C52A64F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Do they want what you’re selling?</a:t>
          </a:r>
        </a:p>
      </dsp:txBody>
      <dsp:txXfrm>
        <a:off x="6841480" y="2815"/>
        <a:ext cx="3020466" cy="1812280"/>
      </dsp:txXfrm>
    </dsp:sp>
    <dsp:sp modelId="{8A7D5192-8D94-4592-95A0-B007F9B73CF0}">
      <dsp:nvSpPr>
        <dsp:cNvPr id="0" name=""/>
        <dsp:cNvSpPr/>
      </dsp:nvSpPr>
      <dsp:spPr>
        <a:xfrm>
          <a:off x="1857709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What are you competing against?</a:t>
          </a:r>
        </a:p>
      </dsp:txBody>
      <dsp:txXfrm>
        <a:off x="1857709" y="2117141"/>
        <a:ext cx="3020466" cy="1812280"/>
      </dsp:txXfrm>
    </dsp:sp>
    <dsp:sp modelId="{4302D52B-3960-4D01-92A8-D44A8B56AE5A}">
      <dsp:nvSpPr>
        <dsp:cNvPr id="0" name=""/>
        <dsp:cNvSpPr/>
      </dsp:nvSpPr>
      <dsp:spPr>
        <a:xfrm>
          <a:off x="5180223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What is the absorption capacity?</a:t>
          </a:r>
        </a:p>
      </dsp:txBody>
      <dsp:txXfrm>
        <a:off x="5180223" y="2117141"/>
        <a:ext cx="3020466" cy="18122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3DFCD-ED44-4F86-A4FE-55366AD47B69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Attractive</a:t>
          </a:r>
        </a:p>
      </dsp:txBody>
      <dsp:txXfrm>
        <a:off x="196453" y="2815"/>
        <a:ext cx="3020466" cy="1812280"/>
      </dsp:txXfrm>
    </dsp:sp>
    <dsp:sp modelId="{13AEC9CD-6148-49D4-8EB0-4E14C781DEB6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Safe</a:t>
          </a:r>
        </a:p>
      </dsp:txBody>
      <dsp:txXfrm>
        <a:off x="3518966" y="2815"/>
        <a:ext cx="3020466" cy="1812280"/>
      </dsp:txXfrm>
    </dsp:sp>
    <dsp:sp modelId="{EE3DCB8F-034A-414A-A24B-2319F6704599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Clean</a:t>
          </a:r>
        </a:p>
      </dsp:txBody>
      <dsp:txXfrm>
        <a:off x="6841480" y="2815"/>
        <a:ext cx="3020466" cy="1812280"/>
      </dsp:txXfrm>
    </dsp:sp>
    <dsp:sp modelId="{A3329ACB-8A07-4CCA-B61F-8BE6F2927A4A}">
      <dsp:nvSpPr>
        <dsp:cNvPr id="0" name=""/>
        <dsp:cNvSpPr/>
      </dsp:nvSpPr>
      <dsp:spPr>
        <a:xfrm>
          <a:off x="1857709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Know the Facts</a:t>
          </a:r>
        </a:p>
      </dsp:txBody>
      <dsp:txXfrm>
        <a:off x="1857709" y="2117141"/>
        <a:ext cx="3020466" cy="1812280"/>
      </dsp:txXfrm>
    </dsp:sp>
    <dsp:sp modelId="{D70E0CD6-F9E3-4119-805E-E4D9D433EE2C}">
      <dsp:nvSpPr>
        <dsp:cNvPr id="0" name=""/>
        <dsp:cNvSpPr/>
      </dsp:nvSpPr>
      <dsp:spPr>
        <a:xfrm>
          <a:off x="5180223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Be Responsive</a:t>
          </a:r>
        </a:p>
      </dsp:txBody>
      <dsp:txXfrm>
        <a:off x="5180223" y="2117141"/>
        <a:ext cx="3020466" cy="18122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4115B-3ED7-41E4-9F2A-5937921B86E5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CRM</a:t>
          </a:r>
        </a:p>
      </dsp:txBody>
      <dsp:txXfrm>
        <a:off x="196453" y="2815"/>
        <a:ext cx="3020466" cy="1812280"/>
      </dsp:txXfrm>
    </dsp:sp>
    <dsp:sp modelId="{DA4E66C1-0AB8-4A2B-9177-F7819B78E79D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Department Head Meetings</a:t>
          </a:r>
        </a:p>
      </dsp:txBody>
      <dsp:txXfrm>
        <a:off x="3518966" y="2815"/>
        <a:ext cx="3020466" cy="1812280"/>
      </dsp:txXfrm>
    </dsp:sp>
    <dsp:sp modelId="{B62389F0-DF2A-494D-AE3B-2216067DD291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Sales Meetings</a:t>
          </a:r>
        </a:p>
      </dsp:txBody>
      <dsp:txXfrm>
        <a:off x="6841480" y="2815"/>
        <a:ext cx="3020466" cy="1812280"/>
      </dsp:txXfrm>
    </dsp:sp>
    <dsp:sp modelId="{E3CFF24C-1495-4EF7-B294-2791426F52C6}">
      <dsp:nvSpPr>
        <dsp:cNvPr id="0" name=""/>
        <dsp:cNvSpPr/>
      </dsp:nvSpPr>
      <dsp:spPr>
        <a:xfrm>
          <a:off x="196453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Deliverables and Due Dates</a:t>
          </a:r>
        </a:p>
      </dsp:txBody>
      <dsp:txXfrm>
        <a:off x="196453" y="2117141"/>
        <a:ext cx="3020466" cy="1812280"/>
      </dsp:txXfrm>
    </dsp:sp>
    <dsp:sp modelId="{87747A23-0CBE-4CE8-85B4-A1CA8B567BFA}">
      <dsp:nvSpPr>
        <dsp:cNvPr id="0" name=""/>
        <dsp:cNvSpPr/>
      </dsp:nvSpPr>
      <dsp:spPr>
        <a:xfrm>
          <a:off x="3518966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Clear Communication </a:t>
          </a:r>
        </a:p>
      </dsp:txBody>
      <dsp:txXfrm>
        <a:off x="3518966" y="2117141"/>
        <a:ext cx="3020466" cy="1812280"/>
      </dsp:txXfrm>
    </dsp:sp>
    <dsp:sp modelId="{5C31BFE1-B103-488E-9A2E-303672357448}">
      <dsp:nvSpPr>
        <dsp:cNvPr id="0" name=""/>
        <dsp:cNvSpPr/>
      </dsp:nvSpPr>
      <dsp:spPr>
        <a:xfrm>
          <a:off x="6841480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Honest Feedback</a:t>
          </a:r>
        </a:p>
      </dsp:txBody>
      <dsp:txXfrm>
        <a:off x="6841480" y="2117141"/>
        <a:ext cx="3020466" cy="18122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6E6C1-6313-4C23-BC91-9BAD1FBB08A0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Contacts</a:t>
          </a:r>
        </a:p>
      </dsp:txBody>
      <dsp:txXfrm>
        <a:off x="196453" y="2815"/>
        <a:ext cx="3020466" cy="1812280"/>
      </dsp:txXfrm>
    </dsp:sp>
    <dsp:sp modelId="{C7EB8D0D-1B81-479C-B608-A963A4D61A48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Traffic</a:t>
          </a:r>
        </a:p>
      </dsp:txBody>
      <dsp:txXfrm>
        <a:off x="3518966" y="2815"/>
        <a:ext cx="3020466" cy="1812280"/>
      </dsp:txXfrm>
    </dsp:sp>
    <dsp:sp modelId="{23DA2A7A-5AF7-48C1-82A6-AA1C766722F7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Sales Activity</a:t>
          </a:r>
        </a:p>
      </dsp:txBody>
      <dsp:txXfrm>
        <a:off x="6841480" y="2815"/>
        <a:ext cx="3020466" cy="1812280"/>
      </dsp:txXfrm>
    </dsp:sp>
    <dsp:sp modelId="{7702D85A-8AA2-4EDB-BB85-F14773DF7586}">
      <dsp:nvSpPr>
        <dsp:cNvPr id="0" name=""/>
        <dsp:cNvSpPr/>
      </dsp:nvSpPr>
      <dsp:spPr>
        <a:xfrm>
          <a:off x="196453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Research</a:t>
          </a:r>
          <a:endParaRPr lang="en-US" sz="5200" kern="1200" dirty="0"/>
        </a:p>
      </dsp:txBody>
      <dsp:txXfrm>
        <a:off x="196453" y="2117141"/>
        <a:ext cx="3020466" cy="1812280"/>
      </dsp:txXfrm>
    </dsp:sp>
    <dsp:sp modelId="{C9A70352-CED5-47E7-8F1F-410D56DAA5F5}">
      <dsp:nvSpPr>
        <dsp:cNvPr id="0" name=""/>
        <dsp:cNvSpPr/>
      </dsp:nvSpPr>
      <dsp:spPr>
        <a:xfrm>
          <a:off x="3518966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Cheap Marketing</a:t>
          </a:r>
        </a:p>
      </dsp:txBody>
      <dsp:txXfrm>
        <a:off x="3518966" y="2117141"/>
        <a:ext cx="3020466" cy="1812280"/>
      </dsp:txXfrm>
    </dsp:sp>
    <dsp:sp modelId="{725E06FA-2A85-434D-BE01-8AB5B19E6AFF}">
      <dsp:nvSpPr>
        <dsp:cNvPr id="0" name=""/>
        <dsp:cNvSpPr/>
      </dsp:nvSpPr>
      <dsp:spPr>
        <a:xfrm>
          <a:off x="6841480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Staff Activity</a:t>
          </a:r>
        </a:p>
      </dsp:txBody>
      <dsp:txXfrm>
        <a:off x="6841480" y="2117141"/>
        <a:ext cx="3020466" cy="18122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03E16-44CB-46F7-8F01-50A281D97118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Staff as Needed</a:t>
          </a:r>
        </a:p>
      </dsp:txBody>
      <dsp:txXfrm>
        <a:off x="196453" y="2815"/>
        <a:ext cx="3020466" cy="1812280"/>
      </dsp:txXfrm>
    </dsp:sp>
    <dsp:sp modelId="{EE3C445D-A9EA-43B7-8B80-ECF1BC13FAC0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Clear Direction</a:t>
          </a:r>
        </a:p>
      </dsp:txBody>
      <dsp:txXfrm>
        <a:off x="3518966" y="2815"/>
        <a:ext cx="3020466" cy="1812280"/>
      </dsp:txXfrm>
    </dsp:sp>
    <dsp:sp modelId="{69DFCF2D-9C4C-498C-B33E-1A230ED2C292}">
      <dsp:nvSpPr>
        <dsp:cNvPr id="0" name=""/>
        <dsp:cNvSpPr/>
      </dsp:nvSpPr>
      <dsp:spPr>
        <a:xfrm>
          <a:off x="196453" y="210852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Prioritize Tasks</a:t>
          </a:r>
        </a:p>
      </dsp:txBody>
      <dsp:txXfrm>
        <a:off x="196453" y="2108521"/>
        <a:ext cx="3020466" cy="1812280"/>
      </dsp:txXfrm>
    </dsp:sp>
    <dsp:sp modelId="{67EEC065-CD6A-4926-A4CD-223E547B9E07}">
      <dsp:nvSpPr>
        <dsp:cNvPr id="0" name=""/>
        <dsp:cNvSpPr/>
      </dsp:nvSpPr>
      <dsp:spPr>
        <a:xfrm>
          <a:off x="3518966" y="2119956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Focus on Selling</a:t>
          </a:r>
        </a:p>
      </dsp:txBody>
      <dsp:txXfrm>
        <a:off x="3518966" y="2119956"/>
        <a:ext cx="3020466" cy="1812280"/>
      </dsp:txXfrm>
    </dsp:sp>
    <dsp:sp modelId="{D6DE77F3-EB08-4D83-B2D0-64D9A626AC60}">
      <dsp:nvSpPr>
        <dsp:cNvPr id="0" name=""/>
        <dsp:cNvSpPr/>
      </dsp:nvSpPr>
      <dsp:spPr>
        <a:xfrm>
          <a:off x="7037933" y="0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Training &amp; Exposure</a:t>
          </a:r>
        </a:p>
      </dsp:txBody>
      <dsp:txXfrm>
        <a:off x="7037933" y="0"/>
        <a:ext cx="3020466" cy="1812280"/>
      </dsp:txXfrm>
    </dsp:sp>
    <dsp:sp modelId="{72193F4E-1891-4D8F-A6ED-6A9AB42B9E05}">
      <dsp:nvSpPr>
        <dsp:cNvPr id="0" name=""/>
        <dsp:cNvSpPr/>
      </dsp:nvSpPr>
      <dsp:spPr>
        <a:xfrm>
          <a:off x="6841480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Support &amp; Responsiveness</a:t>
          </a:r>
        </a:p>
      </dsp:txBody>
      <dsp:txXfrm>
        <a:off x="6841480" y="2117141"/>
        <a:ext cx="3020466" cy="1812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73BB8-2F51-4AF9-8935-1EDF89E73F3A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Mix it Up</a:t>
          </a:r>
        </a:p>
      </dsp:txBody>
      <dsp:txXfrm>
        <a:off x="196453" y="2815"/>
        <a:ext cx="3020466" cy="1812280"/>
      </dsp:txXfrm>
    </dsp:sp>
    <dsp:sp modelId="{FB90AF7C-C790-4F64-8C25-A94536A2EE7D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Keep it Tight</a:t>
          </a:r>
        </a:p>
      </dsp:txBody>
      <dsp:txXfrm>
        <a:off x="3518966" y="2815"/>
        <a:ext cx="3020466" cy="1812280"/>
      </dsp:txXfrm>
    </dsp:sp>
    <dsp:sp modelId="{246413C0-91F6-4527-A77A-D8B18F199C14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Have a Phasing Plan</a:t>
          </a:r>
        </a:p>
      </dsp:txBody>
      <dsp:txXfrm>
        <a:off x="6841480" y="2815"/>
        <a:ext cx="3020466" cy="1812280"/>
      </dsp:txXfrm>
    </dsp:sp>
    <dsp:sp modelId="{3B7482C3-5B9A-453F-A8D5-EF942BF76D7B}">
      <dsp:nvSpPr>
        <dsp:cNvPr id="0" name=""/>
        <dsp:cNvSpPr/>
      </dsp:nvSpPr>
      <dsp:spPr>
        <a:xfrm>
          <a:off x="3518966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Time it Right</a:t>
          </a:r>
        </a:p>
      </dsp:txBody>
      <dsp:txXfrm>
        <a:off x="3518966" y="2117141"/>
        <a:ext cx="3020466" cy="1812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2F41A-2519-48F4-B919-23D9F2DEEDE7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Strategy</a:t>
          </a:r>
        </a:p>
      </dsp:txBody>
      <dsp:txXfrm>
        <a:off x="196453" y="2815"/>
        <a:ext cx="3020466" cy="1812280"/>
      </dsp:txXfrm>
    </dsp:sp>
    <dsp:sp modelId="{25771968-74E7-445F-A2E5-EDCEAB78D139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Branding / Messages</a:t>
          </a:r>
        </a:p>
      </dsp:txBody>
      <dsp:txXfrm>
        <a:off x="3518966" y="2815"/>
        <a:ext cx="3020466" cy="1812280"/>
      </dsp:txXfrm>
    </dsp:sp>
    <dsp:sp modelId="{C003270A-F53B-4557-B7AC-9A2714D6D614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Timing</a:t>
          </a:r>
        </a:p>
      </dsp:txBody>
      <dsp:txXfrm>
        <a:off x="6841480" y="2815"/>
        <a:ext cx="3020466" cy="1812280"/>
      </dsp:txXfrm>
    </dsp:sp>
    <dsp:sp modelId="{96BC2D22-2E4D-4832-9A31-A4F66E666854}">
      <dsp:nvSpPr>
        <dsp:cNvPr id="0" name=""/>
        <dsp:cNvSpPr/>
      </dsp:nvSpPr>
      <dsp:spPr>
        <a:xfrm>
          <a:off x="196453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Sales Goals</a:t>
          </a:r>
        </a:p>
      </dsp:txBody>
      <dsp:txXfrm>
        <a:off x="196453" y="2117141"/>
        <a:ext cx="3020466" cy="1812280"/>
      </dsp:txXfrm>
    </dsp:sp>
    <dsp:sp modelId="{291AB846-A742-4977-8CD6-7A7B7884DCDF}">
      <dsp:nvSpPr>
        <dsp:cNvPr id="0" name=""/>
        <dsp:cNvSpPr/>
      </dsp:nvSpPr>
      <dsp:spPr>
        <a:xfrm>
          <a:off x="3518966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Revenue</a:t>
          </a:r>
        </a:p>
      </dsp:txBody>
      <dsp:txXfrm>
        <a:off x="3518966" y="2117141"/>
        <a:ext cx="3020466" cy="1812280"/>
      </dsp:txXfrm>
    </dsp:sp>
    <dsp:sp modelId="{02A57611-EF8B-4C70-9D64-A209B3BA87C6}">
      <dsp:nvSpPr>
        <dsp:cNvPr id="0" name=""/>
        <dsp:cNvSpPr/>
      </dsp:nvSpPr>
      <dsp:spPr>
        <a:xfrm>
          <a:off x="6841480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Expenses</a:t>
          </a:r>
        </a:p>
      </dsp:txBody>
      <dsp:txXfrm>
        <a:off x="6841480" y="2117141"/>
        <a:ext cx="3020466" cy="1812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F7CB7-F299-4E56-BEF4-9CE80B6CADA2}">
      <dsp:nvSpPr>
        <dsp:cNvPr id="0" name=""/>
        <dsp:cNvSpPr/>
      </dsp:nvSpPr>
      <dsp:spPr>
        <a:xfrm>
          <a:off x="0" y="1023143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Centralized Sales?</a:t>
          </a:r>
        </a:p>
      </dsp:txBody>
      <dsp:txXfrm>
        <a:off x="0" y="1023143"/>
        <a:ext cx="3143249" cy="1885950"/>
      </dsp:txXfrm>
    </dsp:sp>
    <dsp:sp modelId="{5BDCA480-7D11-4012-8C60-FAC748529FE8}">
      <dsp:nvSpPr>
        <dsp:cNvPr id="0" name=""/>
        <dsp:cNvSpPr/>
      </dsp:nvSpPr>
      <dsp:spPr>
        <a:xfrm>
          <a:off x="3457575" y="1023143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Out-sourced Sales?</a:t>
          </a:r>
        </a:p>
      </dsp:txBody>
      <dsp:txXfrm>
        <a:off x="3457575" y="1023143"/>
        <a:ext cx="3143249" cy="1885950"/>
      </dsp:txXfrm>
    </dsp:sp>
    <dsp:sp modelId="{860C84DF-F870-4F99-BBBB-FECF44E8D135}">
      <dsp:nvSpPr>
        <dsp:cNvPr id="0" name=""/>
        <dsp:cNvSpPr/>
      </dsp:nvSpPr>
      <dsp:spPr>
        <a:xfrm>
          <a:off x="6915149" y="1023143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Welcome Center and Builder Sales Teams?</a:t>
          </a:r>
        </a:p>
      </dsp:txBody>
      <dsp:txXfrm>
        <a:off x="6915149" y="1023143"/>
        <a:ext cx="3143249" cy="1885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64993-8E75-4EF2-8CF8-0ECF867967B5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% of Sales?</a:t>
          </a:r>
        </a:p>
      </dsp:txBody>
      <dsp:txXfrm>
        <a:off x="196453" y="2815"/>
        <a:ext cx="3020466" cy="1812280"/>
      </dsp:txXfrm>
    </dsp:sp>
    <dsp:sp modelId="{BDE65C50-DACA-41ED-9A4B-9B2A957BAC72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Flat Fee?</a:t>
          </a:r>
        </a:p>
      </dsp:txBody>
      <dsp:txXfrm>
        <a:off x="3518966" y="2815"/>
        <a:ext cx="3020466" cy="1812280"/>
      </dsp:txXfrm>
    </dsp:sp>
    <dsp:sp modelId="{E7A94A28-9F1F-46C0-B06C-B1AE6A7C5BF2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Salary/Commission Blend?</a:t>
          </a:r>
        </a:p>
      </dsp:txBody>
      <dsp:txXfrm>
        <a:off x="6841480" y="2815"/>
        <a:ext cx="3020466" cy="1812280"/>
      </dsp:txXfrm>
    </dsp:sp>
    <dsp:sp modelId="{A0575EC4-4B2B-459A-AC6E-13AEAAA20E4A}">
      <dsp:nvSpPr>
        <dsp:cNvPr id="0" name=""/>
        <dsp:cNvSpPr/>
      </dsp:nvSpPr>
      <dsp:spPr>
        <a:xfrm>
          <a:off x="170114" y="2084520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Non-recoverable Draw Against Commission?</a:t>
          </a:r>
        </a:p>
      </dsp:txBody>
      <dsp:txXfrm>
        <a:off x="170114" y="2084520"/>
        <a:ext cx="3020466" cy="1812280"/>
      </dsp:txXfrm>
    </dsp:sp>
    <dsp:sp modelId="{A707A560-D8BB-4A7D-A1AB-88043A94A21E}">
      <dsp:nvSpPr>
        <dsp:cNvPr id="0" name=""/>
        <dsp:cNvSpPr/>
      </dsp:nvSpPr>
      <dsp:spPr>
        <a:xfrm>
          <a:off x="6844742" y="2119956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Stretch Compensation?</a:t>
          </a:r>
        </a:p>
      </dsp:txBody>
      <dsp:txXfrm>
        <a:off x="6844742" y="2119956"/>
        <a:ext cx="3020466" cy="1812280"/>
      </dsp:txXfrm>
    </dsp:sp>
    <dsp:sp modelId="{68E4F232-72EF-4866-9E6A-E2005332543F}">
      <dsp:nvSpPr>
        <dsp:cNvPr id="0" name=""/>
        <dsp:cNvSpPr/>
      </dsp:nvSpPr>
      <dsp:spPr>
        <a:xfrm>
          <a:off x="3518966" y="2119956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Pooled Commission?</a:t>
          </a:r>
        </a:p>
      </dsp:txBody>
      <dsp:txXfrm>
        <a:off x="3518966" y="2119956"/>
        <a:ext cx="3020466" cy="1812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8A0E8-ED7A-46FF-B874-19A98550B68A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Listing process</a:t>
          </a:r>
        </a:p>
      </dsp:txBody>
      <dsp:txXfrm>
        <a:off x="196453" y="2815"/>
        <a:ext cx="3020466" cy="1812280"/>
      </dsp:txXfrm>
    </dsp:sp>
    <dsp:sp modelId="{8EA1AAEF-FAE2-484E-8010-7CEE810E5D28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Lead Follow-up</a:t>
          </a:r>
        </a:p>
      </dsp:txBody>
      <dsp:txXfrm>
        <a:off x="3518966" y="2815"/>
        <a:ext cx="3020466" cy="1812280"/>
      </dsp:txXfrm>
    </dsp:sp>
    <dsp:sp modelId="{634996DD-E034-4459-85D7-F100DE8AA457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Contract Process</a:t>
          </a:r>
        </a:p>
      </dsp:txBody>
      <dsp:txXfrm>
        <a:off x="6841480" y="2815"/>
        <a:ext cx="3020466" cy="1812280"/>
      </dsp:txXfrm>
    </dsp:sp>
    <dsp:sp modelId="{CF1136E2-8287-4656-94CA-1B94AE392096}">
      <dsp:nvSpPr>
        <dsp:cNvPr id="0" name=""/>
        <dsp:cNvSpPr/>
      </dsp:nvSpPr>
      <dsp:spPr>
        <a:xfrm>
          <a:off x="1857709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Build Process</a:t>
          </a:r>
        </a:p>
      </dsp:txBody>
      <dsp:txXfrm>
        <a:off x="1857709" y="2117141"/>
        <a:ext cx="3020466" cy="1812280"/>
      </dsp:txXfrm>
    </dsp:sp>
    <dsp:sp modelId="{B6423EA7-51E7-4E0E-9F41-C03FDB30183E}">
      <dsp:nvSpPr>
        <dsp:cNvPr id="0" name=""/>
        <dsp:cNvSpPr/>
      </dsp:nvSpPr>
      <dsp:spPr>
        <a:xfrm>
          <a:off x="5180223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Closing Process</a:t>
          </a:r>
        </a:p>
      </dsp:txBody>
      <dsp:txXfrm>
        <a:off x="5180223" y="2117141"/>
        <a:ext cx="3020466" cy="1812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93BA5-A2F5-40E9-A195-FD1A1AFB31F7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Set Expectations</a:t>
          </a:r>
        </a:p>
      </dsp:txBody>
      <dsp:txXfrm>
        <a:off x="196453" y="2815"/>
        <a:ext cx="3020466" cy="1812280"/>
      </dsp:txXfrm>
    </dsp:sp>
    <dsp:sp modelId="{B08C7146-DBC0-47E6-A7C0-F88155FAD975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Job Descriptions</a:t>
          </a:r>
        </a:p>
      </dsp:txBody>
      <dsp:txXfrm>
        <a:off x="3518966" y="2815"/>
        <a:ext cx="3020466" cy="1812280"/>
      </dsp:txXfrm>
    </dsp:sp>
    <dsp:sp modelId="{0D06FF17-7A5E-49F3-8164-377E6474F918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Policies &amp; Procedures</a:t>
          </a:r>
        </a:p>
      </dsp:txBody>
      <dsp:txXfrm>
        <a:off x="6841480" y="2815"/>
        <a:ext cx="3020466" cy="1812280"/>
      </dsp:txXfrm>
    </dsp:sp>
    <dsp:sp modelId="{350508B4-A8FF-46CB-B314-F6058CBB2BFC}">
      <dsp:nvSpPr>
        <dsp:cNvPr id="0" name=""/>
        <dsp:cNvSpPr/>
      </dsp:nvSpPr>
      <dsp:spPr>
        <a:xfrm>
          <a:off x="1857709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Product Knowledge</a:t>
          </a:r>
        </a:p>
      </dsp:txBody>
      <dsp:txXfrm>
        <a:off x="1857709" y="2117141"/>
        <a:ext cx="3020466" cy="1812280"/>
      </dsp:txXfrm>
    </dsp:sp>
    <dsp:sp modelId="{24BAA325-0654-46F9-A54C-4142E65E3DB3}">
      <dsp:nvSpPr>
        <dsp:cNvPr id="0" name=""/>
        <dsp:cNvSpPr/>
      </dsp:nvSpPr>
      <dsp:spPr>
        <a:xfrm>
          <a:off x="5180223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Talking Points</a:t>
          </a:r>
        </a:p>
      </dsp:txBody>
      <dsp:txXfrm>
        <a:off x="5180223" y="2117141"/>
        <a:ext cx="3020466" cy="1812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40665-41C0-4DEE-BF1F-E9420D2E196A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Story  Telling</a:t>
          </a:r>
        </a:p>
      </dsp:txBody>
      <dsp:txXfrm>
        <a:off x="196453" y="2815"/>
        <a:ext cx="3020466" cy="1812280"/>
      </dsp:txXfrm>
    </dsp:sp>
    <dsp:sp modelId="{62E8387C-B5BF-4756-9BD3-B6BE0DD77C8B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Flow</a:t>
          </a:r>
        </a:p>
      </dsp:txBody>
      <dsp:txXfrm>
        <a:off x="3518966" y="2815"/>
        <a:ext cx="3020466" cy="1812280"/>
      </dsp:txXfrm>
    </dsp:sp>
    <dsp:sp modelId="{861D7C8E-F1FF-4C5F-B586-3AC65AFBBE9B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Multiple Stations</a:t>
          </a:r>
        </a:p>
      </dsp:txBody>
      <dsp:txXfrm>
        <a:off x="6841480" y="2815"/>
        <a:ext cx="3020466" cy="1812280"/>
      </dsp:txXfrm>
    </dsp:sp>
    <dsp:sp modelId="{A0FA44DA-ED15-4C9E-94D3-27C5D76C142D}">
      <dsp:nvSpPr>
        <dsp:cNvPr id="0" name=""/>
        <dsp:cNvSpPr/>
      </dsp:nvSpPr>
      <dsp:spPr>
        <a:xfrm>
          <a:off x="1857709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Privacy</a:t>
          </a:r>
        </a:p>
      </dsp:txBody>
      <dsp:txXfrm>
        <a:off x="1857709" y="2117141"/>
        <a:ext cx="3020466" cy="1812280"/>
      </dsp:txXfrm>
    </dsp:sp>
    <dsp:sp modelId="{FDA344B1-C782-42F6-81B0-27E2A08D3FA9}">
      <dsp:nvSpPr>
        <dsp:cNvPr id="0" name=""/>
        <dsp:cNvSpPr/>
      </dsp:nvSpPr>
      <dsp:spPr>
        <a:xfrm>
          <a:off x="5180223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Back of the House</a:t>
          </a:r>
        </a:p>
      </dsp:txBody>
      <dsp:txXfrm>
        <a:off x="5180223" y="2117141"/>
        <a:ext cx="3020466" cy="1812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16039-4A49-41BD-B08C-11FD2B4BA6D3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Website</a:t>
          </a:r>
        </a:p>
      </dsp:txBody>
      <dsp:txXfrm>
        <a:off x="196453" y="2815"/>
        <a:ext cx="3020466" cy="1812280"/>
      </dsp:txXfrm>
    </dsp:sp>
    <dsp:sp modelId="{FAE52AD4-5325-4229-B1A3-7B6D7AC377AD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Collaterals</a:t>
          </a:r>
        </a:p>
      </dsp:txBody>
      <dsp:txXfrm>
        <a:off x="3518966" y="2815"/>
        <a:ext cx="3020466" cy="1812280"/>
      </dsp:txXfrm>
    </dsp:sp>
    <dsp:sp modelId="{B5170CE7-A7D6-423A-B336-FE3FDFEE8FDA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Marketing Tactics</a:t>
          </a:r>
        </a:p>
      </dsp:txBody>
      <dsp:txXfrm>
        <a:off x="6841480" y="2815"/>
        <a:ext cx="3020466" cy="1812280"/>
      </dsp:txXfrm>
    </dsp:sp>
    <dsp:sp modelId="{D1944A43-56B8-4DEA-BA94-1E136CF795E0}">
      <dsp:nvSpPr>
        <dsp:cNvPr id="0" name=""/>
        <dsp:cNvSpPr/>
      </dsp:nvSpPr>
      <dsp:spPr>
        <a:xfrm>
          <a:off x="196453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Sales Center</a:t>
          </a:r>
        </a:p>
      </dsp:txBody>
      <dsp:txXfrm>
        <a:off x="196453" y="2117141"/>
        <a:ext cx="3020466" cy="1812280"/>
      </dsp:txXfrm>
    </dsp:sp>
    <dsp:sp modelId="{715D366F-80EC-4385-9B23-A99B48DD3FD1}">
      <dsp:nvSpPr>
        <dsp:cNvPr id="0" name=""/>
        <dsp:cNvSpPr/>
      </dsp:nvSpPr>
      <dsp:spPr>
        <a:xfrm>
          <a:off x="3518966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Model Homes</a:t>
          </a:r>
        </a:p>
      </dsp:txBody>
      <dsp:txXfrm>
        <a:off x="3518966" y="2117141"/>
        <a:ext cx="3020466" cy="1812280"/>
      </dsp:txXfrm>
    </dsp:sp>
    <dsp:sp modelId="{746024DB-4DAA-4BE5-AD68-080DF6A96E39}">
      <dsp:nvSpPr>
        <dsp:cNvPr id="0" name=""/>
        <dsp:cNvSpPr/>
      </dsp:nvSpPr>
      <dsp:spPr>
        <a:xfrm>
          <a:off x="6841480" y="2117141"/>
          <a:ext cx="3020466" cy="181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Contracts</a:t>
          </a:r>
        </a:p>
      </dsp:txBody>
      <dsp:txXfrm>
        <a:off x="6841480" y="2117141"/>
        <a:ext cx="3020466" cy="1812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910B0-FF45-4005-A69A-3880B7FA95E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293E5-3573-4FA0-A2FA-EC6080A8D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1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293E5-3573-4FA0-A2FA-EC6080A8D9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8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31EAF28-044B-4319-A04C-154FCA76E0C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5D71D8-F559-4148-96F7-F391A916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64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AF28-044B-4319-A04C-154FCA76E0C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71D8-F559-4148-96F7-F391A916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7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AF28-044B-4319-A04C-154FCA76E0C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71D8-F559-4148-96F7-F391A916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9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AF28-044B-4319-A04C-154FCA76E0C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71D8-F559-4148-96F7-F391A916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2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31EAF28-044B-4319-A04C-154FCA76E0C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015D71D8-F559-4148-96F7-F391A916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2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AF28-044B-4319-A04C-154FCA76E0C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71D8-F559-4148-96F7-F391A916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AF28-044B-4319-A04C-154FCA76E0C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71D8-F559-4148-96F7-F391A916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AF28-044B-4319-A04C-154FCA76E0C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71D8-F559-4148-96F7-F391A916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AF28-044B-4319-A04C-154FCA76E0C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71D8-F559-4148-96F7-F391A9168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AF28-044B-4319-A04C-154FCA76E0C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15D71D8-F559-4148-96F7-F391A9168E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901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31EAF28-044B-4319-A04C-154FCA76E0C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15D71D8-F559-4148-96F7-F391A9168E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841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1EAF28-044B-4319-A04C-154FCA76E0C1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5D71D8-F559-4148-96F7-F391A9168E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29315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C1D829-ADEE-4131-8CDF-A77893451C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Tips for Successful Sales and Marketing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49230-A04D-4930-8717-312FF85D9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47" y="4429919"/>
            <a:ext cx="2493264" cy="13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1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FC15-FB06-48A1-B5E9-AF584A56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Establish Your Processes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B92CD2E-8297-4371-81EA-21A093A7B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285202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501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33A9-A035-47D0-883B-9BFE5D1A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Sales Manuals Protect Your Business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44DBF1-C72D-4FAB-861E-3BAE48001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607972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151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E68CA-79CA-499F-B573-270B33DB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Figure Out Your Sales Center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78EC36-1D78-4348-A2A6-BC5225E03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610938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11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0B5136-EB8D-4D05-B455-A50A75B85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39" y="449225"/>
            <a:ext cx="7946065" cy="59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7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09B3-4975-433F-A868-3E0C8EA6C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Have Your Sales Tools Ready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E497D4-5383-4A4C-B6AE-23C7DCB01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555979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7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FEFF-50E6-4FAC-BC75-3968BEAC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Don’t Ruin Your First Impression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CF47A3-233C-499D-B5B2-4A1488322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486953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26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8B6D-7A49-4583-BB1F-B2DD9C3A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Structure Accountability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F20B9C-35C0-439F-8401-087E6CA34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313761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360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B888-E2F8-4B4F-A02D-0ADC5366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Customer Relationship Management “CRM”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A27376-D2A6-4DF1-BF7B-E34C759EF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044729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54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25B8B-C2A2-4E2C-9F56-C5408DC9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Help Your Team SELL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EFBA02-6BDB-4DEB-A0CD-991BAB394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510877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719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73AFE-66C6-4A02-9A88-E08292BA0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Deliver the Brand Promise and Drive Traffic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9CCE12-118B-4F90-84D1-9F9C76DA1656}"/>
              </a:ext>
            </a:extLst>
          </p:cNvPr>
          <p:cNvGrpSpPr/>
          <p:nvPr/>
        </p:nvGrpSpPr>
        <p:grpSpPr>
          <a:xfrm>
            <a:off x="838200" y="1563425"/>
            <a:ext cx="10489946" cy="4802188"/>
            <a:chOff x="1314788" y="1690687"/>
            <a:chExt cx="10489946" cy="480218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0BE53D-3294-4CD7-8234-A8A004C9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788" y="1690688"/>
              <a:ext cx="3133344" cy="23394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D5152E-122F-4735-894C-4F3ED2839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788" y="4158107"/>
              <a:ext cx="3133344" cy="233476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7C0A82-8B8D-4750-AA6D-3CA92C84D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703" y="1690687"/>
              <a:ext cx="7223031" cy="4802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932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E63C-1FA3-47BE-80F5-1FDD2F3A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 Your Homework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4899ED-C64E-4D6F-B358-67835FEDB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954485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241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B05E-7192-420F-A27B-F4D4F84A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Applause for a Job Well Done!!!!</a:t>
            </a:r>
          </a:p>
        </p:txBody>
      </p:sp>
      <p:pic>
        <p:nvPicPr>
          <p:cNvPr id="4" name="Picture 4" descr="DSC_6145">
            <a:extLst>
              <a:ext uri="{FF2B5EF4-FFF2-40B4-BE49-F238E27FC236}">
                <a16:creationId xmlns:a16="http://schemas.microsoft.com/office/drawing/2014/main" id="{38B2FDCC-A9B3-4DBB-900C-9C031D9FAD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5382" y="1920950"/>
            <a:ext cx="5550950" cy="41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63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DA65-1338-463F-BC49-AD4BE337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Establish Your Products and Pricing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C59528-6357-47C3-A846-D6D6199FFB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507485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283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D3F9-BF46-4A47-962F-7F2CB938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Never Forget to Build Value</a:t>
            </a:r>
          </a:p>
        </p:txBody>
      </p:sp>
      <p:pic>
        <p:nvPicPr>
          <p:cNvPr id="4" name="Picture 4" descr="D22_5158">
            <a:extLst>
              <a:ext uri="{FF2B5EF4-FFF2-40B4-BE49-F238E27FC236}">
                <a16:creationId xmlns:a16="http://schemas.microsoft.com/office/drawing/2014/main" id="{BD461984-CDD0-4D82-97FC-2BCABCEEE2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9132" y="1765004"/>
            <a:ext cx="7493736" cy="41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77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FB35-E566-4B3B-90C9-B9FFEF76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Create a Marketing and Sales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30778C-5202-4772-8AB7-298364EE0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915332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68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851B-8E72-48BA-A75C-E773E2A5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Structure &amp; Control Your Sales Program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F78C7F-596F-4EE9-A9D7-8B2D9EA4A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727168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82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7B91-3D8D-430F-B309-E3DEDA68E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67" y="642594"/>
            <a:ext cx="1131304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Hire Smart – It’s Your Money We’re Talking About!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479E5-0171-4800-B42B-20EADE855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Sales people are not created equally</a:t>
            </a:r>
          </a:p>
          <a:p>
            <a:r>
              <a:rPr lang="en-US" sz="3600" dirty="0"/>
              <a:t>Can your manager manage – time, people, tasks?</a:t>
            </a:r>
          </a:p>
          <a:p>
            <a:r>
              <a:rPr lang="en-US" sz="3600" dirty="0"/>
              <a:t>Credentials count</a:t>
            </a:r>
          </a:p>
          <a:p>
            <a:r>
              <a:rPr lang="en-US" sz="3600" dirty="0"/>
              <a:t>Self-motivated? Team oriented?  Hungry?</a:t>
            </a:r>
          </a:p>
          <a:p>
            <a:r>
              <a:rPr lang="en-US" sz="3600" dirty="0"/>
              <a:t>Ditch the drama….and the Divas!</a:t>
            </a:r>
          </a:p>
          <a:p>
            <a:r>
              <a:rPr lang="en-US" sz="3600" dirty="0"/>
              <a:t>Does the sales team push YOU?</a:t>
            </a:r>
          </a:p>
        </p:txBody>
      </p:sp>
    </p:spTree>
    <p:extLst>
      <p:ext uri="{BB962C8B-B14F-4D97-AF65-F5344CB8AC3E}">
        <p14:creationId xmlns:p14="http://schemas.microsoft.com/office/powerpoint/2010/main" val="183657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419DD7-40FA-4933-B27D-381915B4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20" y="549348"/>
            <a:ext cx="4607442" cy="5759303"/>
          </a:xfrm>
        </p:spPr>
      </p:pic>
    </p:spTree>
    <p:extLst>
      <p:ext uri="{BB962C8B-B14F-4D97-AF65-F5344CB8AC3E}">
        <p14:creationId xmlns:p14="http://schemas.microsoft.com/office/powerpoint/2010/main" val="17089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DA96-F933-4D64-9D0D-DFA8F184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Consider Compensation Structures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9F2402-A29B-4ABF-B3B5-6858C0417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148049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9967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195</TotalTime>
  <Words>312</Words>
  <Application>Microsoft Office PowerPoint</Application>
  <PresentationFormat>Widescreen</PresentationFormat>
  <Paragraphs>93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Garamond</vt:lpstr>
      <vt:lpstr>Savon</vt:lpstr>
      <vt:lpstr>Top Tips for Successful Sales and Marketing </vt:lpstr>
      <vt:lpstr>Do Your Homework</vt:lpstr>
      <vt:lpstr>Establish Your Products and Pricing</vt:lpstr>
      <vt:lpstr>Never Forget to Build Value</vt:lpstr>
      <vt:lpstr>Create a Marketing and Sales Plan</vt:lpstr>
      <vt:lpstr>Structure &amp; Control Your Sales Program</vt:lpstr>
      <vt:lpstr>Hire Smart – It’s Your Money We’re Talking About!</vt:lpstr>
      <vt:lpstr>PowerPoint Presentation</vt:lpstr>
      <vt:lpstr>Consider Compensation Structures</vt:lpstr>
      <vt:lpstr>Establish Your Processes</vt:lpstr>
      <vt:lpstr>Sales Manuals Protect Your Business</vt:lpstr>
      <vt:lpstr>Figure Out Your Sales Center</vt:lpstr>
      <vt:lpstr>PowerPoint Presentation</vt:lpstr>
      <vt:lpstr>Have Your Sales Tools Ready</vt:lpstr>
      <vt:lpstr>Don’t Ruin Your First Impression</vt:lpstr>
      <vt:lpstr>Structure Accountability</vt:lpstr>
      <vt:lpstr>Customer Relationship Management “CRM”</vt:lpstr>
      <vt:lpstr>Help Your Team SELL</vt:lpstr>
      <vt:lpstr>Deliver the Brand Promise and Drive Traffic</vt:lpstr>
      <vt:lpstr> Applause for a Job Well Done!!!!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Tips for Successful Sales and Marketing</dc:title>
  <dc:creator>Monica Johnson</dc:creator>
  <cp:lastModifiedBy>Monica Johnson</cp:lastModifiedBy>
  <cp:revision>21</cp:revision>
  <dcterms:created xsi:type="dcterms:W3CDTF">2019-04-20T17:12:31Z</dcterms:created>
  <dcterms:modified xsi:type="dcterms:W3CDTF">2019-04-25T14:35:26Z</dcterms:modified>
</cp:coreProperties>
</file>